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emf" ContentType="image/x-emf"/>
  <Default Extension="tiff" ContentType="image/tif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5"/>
  </p:notesMasterIdLst>
  <p:sldIdLst>
    <p:sldId id="258" r:id="rId2"/>
    <p:sldId id="276" r:id="rId3"/>
    <p:sldId id="352" r:id="rId4"/>
    <p:sldId id="355" r:id="rId5"/>
    <p:sldId id="353" r:id="rId6"/>
    <p:sldId id="354" r:id="rId7"/>
    <p:sldId id="265" r:id="rId8"/>
    <p:sldId id="349" r:id="rId9"/>
    <p:sldId id="278" r:id="rId10"/>
    <p:sldId id="280" r:id="rId11"/>
    <p:sldId id="268" r:id="rId12"/>
    <p:sldId id="281" r:id="rId13"/>
    <p:sldId id="287" r:id="rId14"/>
    <p:sldId id="288" r:id="rId15"/>
    <p:sldId id="290" r:id="rId16"/>
    <p:sldId id="291" r:id="rId17"/>
    <p:sldId id="292" r:id="rId18"/>
    <p:sldId id="293" r:id="rId19"/>
    <p:sldId id="267" r:id="rId20"/>
    <p:sldId id="277" r:id="rId21"/>
    <p:sldId id="279" r:id="rId22"/>
    <p:sldId id="286" r:id="rId23"/>
    <p:sldId id="356" r:id="rId24"/>
    <p:sldId id="357" r:id="rId25"/>
    <p:sldId id="345" r:id="rId26"/>
    <p:sldId id="346" r:id="rId27"/>
    <p:sldId id="350" r:id="rId28"/>
    <p:sldId id="347" r:id="rId29"/>
    <p:sldId id="294" r:id="rId30"/>
    <p:sldId id="295" r:id="rId31"/>
    <p:sldId id="358" r:id="rId32"/>
    <p:sldId id="342" r:id="rId33"/>
    <p:sldId id="341" r:id="rId34"/>
    <p:sldId id="359" r:id="rId35"/>
    <p:sldId id="360" r:id="rId36"/>
    <p:sldId id="361" r:id="rId37"/>
    <p:sldId id="362" r:id="rId38"/>
    <p:sldId id="340" r:id="rId39"/>
    <p:sldId id="339" r:id="rId40"/>
    <p:sldId id="298" r:id="rId41"/>
    <p:sldId id="337" r:id="rId42"/>
    <p:sldId id="336" r:id="rId43"/>
    <p:sldId id="365" r:id="rId44"/>
    <p:sldId id="302" r:id="rId45"/>
    <p:sldId id="364" r:id="rId46"/>
    <p:sldId id="366" r:id="rId47"/>
    <p:sldId id="304" r:id="rId48"/>
    <p:sldId id="321" r:id="rId49"/>
    <p:sldId id="303" r:id="rId50"/>
    <p:sldId id="301" r:id="rId51"/>
    <p:sldId id="305" r:id="rId52"/>
    <p:sldId id="307" r:id="rId53"/>
    <p:sldId id="322" r:id="rId54"/>
    <p:sldId id="323" r:id="rId55"/>
    <p:sldId id="324" r:id="rId56"/>
    <p:sldId id="367" r:id="rId57"/>
    <p:sldId id="313" r:id="rId58"/>
    <p:sldId id="308" r:id="rId59"/>
    <p:sldId id="334" r:id="rId60"/>
    <p:sldId id="335" r:id="rId61"/>
    <p:sldId id="333" r:id="rId62"/>
    <p:sldId id="351" r:id="rId63"/>
    <p:sldId id="312" r:id="rId64"/>
    <p:sldId id="318" r:id="rId65"/>
    <p:sldId id="319" r:id="rId66"/>
    <p:sldId id="327" r:id="rId67"/>
    <p:sldId id="329" r:id="rId68"/>
    <p:sldId id="330" r:id="rId69"/>
    <p:sldId id="331" r:id="rId70"/>
    <p:sldId id="332" r:id="rId71"/>
    <p:sldId id="326" r:id="rId72"/>
    <p:sldId id="315" r:id="rId73"/>
    <p:sldId id="325" r:id="rId7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8D7"/>
    <a:srgbClr val="D83B01"/>
    <a:srgbClr val="5C005C"/>
    <a:srgbClr val="0070C0"/>
    <a:srgbClr val="C387FF"/>
    <a:srgbClr val="278A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141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216" y="232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notesMaster" Target="notesMasters/notesMaster1.xml"/><Relationship Id="rId76" Type="http://schemas.openxmlformats.org/officeDocument/2006/relationships/presProps" Target="presProps.xml"/><Relationship Id="rId77" Type="http://schemas.openxmlformats.org/officeDocument/2006/relationships/viewProps" Target="viewProps.xml"/><Relationship Id="rId78" Type="http://schemas.openxmlformats.org/officeDocument/2006/relationships/theme" Target="theme/theme1.xml"/><Relationship Id="rId79" Type="http://schemas.openxmlformats.org/officeDocument/2006/relationships/tableStyles" Target="tableStyles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0CDF5EE-A647-DD47-99E2-61B31732F0E6}" type="doc">
      <dgm:prSet loTypeId="urn:microsoft.com/office/officeart/2005/8/layout/arrow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C5E3AF7-E5DA-AC4C-809A-2DF996DD1602}">
      <dgm:prSet phldrT="[Text]"/>
      <dgm:spPr/>
      <dgm:t>
        <a:bodyPr/>
        <a:lstStyle/>
        <a:p>
          <a:r>
            <a:rPr lang="en-US" dirty="0" smtClean="0"/>
            <a:t>2002</a:t>
          </a:r>
        </a:p>
        <a:p>
          <a:r>
            <a:rPr lang="en-US" dirty="0" smtClean="0"/>
            <a:t>.NET 1.0</a:t>
          </a:r>
          <a:endParaRPr lang="en-US" dirty="0"/>
        </a:p>
      </dgm:t>
    </dgm:pt>
    <dgm:pt modelId="{2086B826-41FE-6145-AA47-DE368A04B747}" type="parTrans" cxnId="{5FE9A8F9-DD75-C748-8FF0-3EBFB6CD3F75}">
      <dgm:prSet/>
      <dgm:spPr/>
      <dgm:t>
        <a:bodyPr/>
        <a:lstStyle/>
        <a:p>
          <a:endParaRPr lang="en-US"/>
        </a:p>
      </dgm:t>
    </dgm:pt>
    <dgm:pt modelId="{9448C70D-F9A4-C24B-B169-262668DE2BA7}" type="sibTrans" cxnId="{5FE9A8F9-DD75-C748-8FF0-3EBFB6CD3F75}">
      <dgm:prSet/>
      <dgm:spPr/>
      <dgm:t>
        <a:bodyPr/>
        <a:lstStyle/>
        <a:p>
          <a:endParaRPr lang="en-US"/>
        </a:p>
      </dgm:t>
    </dgm:pt>
    <dgm:pt modelId="{A1F1324A-4B69-5448-A299-C2A0F5F4D0B1}">
      <dgm:prSet phldrT="[Text]"/>
      <dgm:spPr/>
      <dgm:t>
        <a:bodyPr/>
        <a:lstStyle/>
        <a:p>
          <a:r>
            <a:rPr lang="en-US" dirty="0" smtClean="0"/>
            <a:t>2005</a:t>
          </a:r>
        </a:p>
        <a:p>
          <a:r>
            <a:rPr lang="en-US" dirty="0" smtClean="0"/>
            <a:t>.NET 2.0</a:t>
          </a:r>
          <a:endParaRPr lang="en-US" dirty="0"/>
        </a:p>
      </dgm:t>
    </dgm:pt>
    <dgm:pt modelId="{B57C69B2-F32B-054A-8BF4-369FBA3A13D6}" type="parTrans" cxnId="{7215E9BB-D56F-854E-9FB5-72FAE915BF81}">
      <dgm:prSet/>
      <dgm:spPr/>
      <dgm:t>
        <a:bodyPr/>
        <a:lstStyle/>
        <a:p>
          <a:endParaRPr lang="en-US"/>
        </a:p>
      </dgm:t>
    </dgm:pt>
    <dgm:pt modelId="{C7D9B1CE-D0DA-5E4C-B297-7F1CD1623729}" type="sibTrans" cxnId="{7215E9BB-D56F-854E-9FB5-72FAE915BF81}">
      <dgm:prSet/>
      <dgm:spPr/>
      <dgm:t>
        <a:bodyPr/>
        <a:lstStyle/>
        <a:p>
          <a:endParaRPr lang="en-US"/>
        </a:p>
      </dgm:t>
    </dgm:pt>
    <dgm:pt modelId="{7D6ADCCB-A053-B44B-804F-5A4EBAE54696}">
      <dgm:prSet phldrT="[Text]"/>
      <dgm:spPr/>
      <dgm:t>
        <a:bodyPr/>
        <a:lstStyle/>
        <a:p>
          <a:r>
            <a:rPr lang="en-US" dirty="0" smtClean="0"/>
            <a:t>2010</a:t>
          </a:r>
        </a:p>
        <a:p>
          <a:r>
            <a:rPr lang="en-US" dirty="0" smtClean="0"/>
            <a:t>.NET 4.0</a:t>
          </a:r>
          <a:endParaRPr lang="en-US" dirty="0"/>
        </a:p>
      </dgm:t>
    </dgm:pt>
    <dgm:pt modelId="{DAD9D90D-9126-B143-9B98-5FA557C03B49}" type="parTrans" cxnId="{E87F459C-EC96-0648-9163-4B4241256AB8}">
      <dgm:prSet/>
      <dgm:spPr/>
      <dgm:t>
        <a:bodyPr/>
        <a:lstStyle/>
        <a:p>
          <a:endParaRPr lang="en-US"/>
        </a:p>
      </dgm:t>
    </dgm:pt>
    <dgm:pt modelId="{2EB96C97-F10C-1B49-ACDA-D1A4CA85BAA5}" type="sibTrans" cxnId="{E87F459C-EC96-0648-9163-4B4241256AB8}">
      <dgm:prSet/>
      <dgm:spPr/>
      <dgm:t>
        <a:bodyPr/>
        <a:lstStyle/>
        <a:p>
          <a:endParaRPr lang="en-US"/>
        </a:p>
      </dgm:t>
    </dgm:pt>
    <dgm:pt modelId="{6F715CFE-267C-724E-B197-19911AABB13C}">
      <dgm:prSet/>
      <dgm:spPr/>
      <dgm:t>
        <a:bodyPr/>
        <a:lstStyle/>
        <a:p>
          <a:r>
            <a:rPr lang="en-US" dirty="0" smtClean="0"/>
            <a:t>2000</a:t>
          </a:r>
        </a:p>
        <a:p>
          <a:r>
            <a:rPr lang="en-US" dirty="0" smtClean="0"/>
            <a:t>.NET beta</a:t>
          </a:r>
          <a:endParaRPr lang="en-US" dirty="0"/>
        </a:p>
      </dgm:t>
    </dgm:pt>
    <dgm:pt modelId="{31379066-B4C4-E94E-91F6-2DC35B4DACCB}" type="parTrans" cxnId="{283DD609-D66F-664F-A038-55E82EC92D19}">
      <dgm:prSet/>
      <dgm:spPr/>
      <dgm:t>
        <a:bodyPr/>
        <a:lstStyle/>
        <a:p>
          <a:endParaRPr lang="en-US"/>
        </a:p>
      </dgm:t>
    </dgm:pt>
    <dgm:pt modelId="{E2C21C26-224C-6E40-9991-C9C21D84B7DD}" type="sibTrans" cxnId="{283DD609-D66F-664F-A038-55E82EC92D19}">
      <dgm:prSet/>
      <dgm:spPr/>
      <dgm:t>
        <a:bodyPr/>
        <a:lstStyle/>
        <a:p>
          <a:endParaRPr lang="en-US"/>
        </a:p>
      </dgm:t>
    </dgm:pt>
    <dgm:pt modelId="{C9040EFF-FD65-FC4D-8C78-78567E92CE73}" type="pres">
      <dgm:prSet presAssocID="{60CDF5EE-A647-DD47-99E2-61B31732F0E6}" presName="arrowDiagram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1504520E-B132-6240-81F0-7E66DB520269}" type="pres">
      <dgm:prSet presAssocID="{60CDF5EE-A647-DD47-99E2-61B31732F0E6}" presName="arrow" presStyleLbl="bgShp" presStyleIdx="0" presStyleCnt="1"/>
      <dgm:spPr/>
    </dgm:pt>
    <dgm:pt modelId="{61158E0A-914E-0C4F-862A-2047E783419D}" type="pres">
      <dgm:prSet presAssocID="{60CDF5EE-A647-DD47-99E2-61B31732F0E6}" presName="arrowDiagram4" presStyleCnt="0"/>
      <dgm:spPr/>
    </dgm:pt>
    <dgm:pt modelId="{CABF630D-F5AB-1E49-BBF6-C41F68166DCB}" type="pres">
      <dgm:prSet presAssocID="{6F715CFE-267C-724E-B197-19911AABB13C}" presName="bullet4a" presStyleLbl="node1" presStyleIdx="0" presStyleCnt="4"/>
      <dgm:spPr/>
    </dgm:pt>
    <dgm:pt modelId="{91D1C5AB-E857-ED4B-A615-4DB39BBD4AC8}" type="pres">
      <dgm:prSet presAssocID="{6F715CFE-267C-724E-B197-19911AABB13C}" presName="textBox4a" presStyleLbl="revTx" presStyleIdx="0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2E87828-2BCA-4E45-A74E-E929CFF663F9}" type="pres">
      <dgm:prSet presAssocID="{3C5E3AF7-E5DA-AC4C-809A-2DF996DD1602}" presName="bullet4b" presStyleLbl="node1" presStyleIdx="1" presStyleCnt="4"/>
      <dgm:spPr/>
    </dgm:pt>
    <dgm:pt modelId="{4C0573F7-12C2-A746-845A-F271A0793681}" type="pres">
      <dgm:prSet presAssocID="{3C5E3AF7-E5DA-AC4C-809A-2DF996DD1602}" presName="textBox4b" presStyleLbl="revTx" presStyleIdx="1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A547A5-526D-2D44-8945-DB1936DE4C5C}" type="pres">
      <dgm:prSet presAssocID="{A1F1324A-4B69-5448-A299-C2A0F5F4D0B1}" presName="bullet4c" presStyleLbl="node1" presStyleIdx="2" presStyleCnt="4"/>
      <dgm:spPr/>
    </dgm:pt>
    <dgm:pt modelId="{9FC54DBE-6A17-3141-A8FF-77738B17C739}" type="pres">
      <dgm:prSet presAssocID="{A1F1324A-4B69-5448-A299-C2A0F5F4D0B1}" presName="textBox4c" presStyleLbl="revTx" presStyleIdx="2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158D34-BBEF-F84A-AD0C-BC1D21FC4469}" type="pres">
      <dgm:prSet presAssocID="{7D6ADCCB-A053-B44B-804F-5A4EBAE54696}" presName="bullet4d" presStyleLbl="node1" presStyleIdx="3" presStyleCnt="4"/>
      <dgm:spPr/>
    </dgm:pt>
    <dgm:pt modelId="{5894FF13-083E-7044-A085-ACA2F6781C28}" type="pres">
      <dgm:prSet presAssocID="{7D6ADCCB-A053-B44B-804F-5A4EBAE54696}" presName="textBox4d" presStyleLbl="revTx" presStyleIdx="3" presStyleCnt="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7215E9BB-D56F-854E-9FB5-72FAE915BF81}" srcId="{60CDF5EE-A647-DD47-99E2-61B31732F0E6}" destId="{A1F1324A-4B69-5448-A299-C2A0F5F4D0B1}" srcOrd="2" destOrd="0" parTransId="{B57C69B2-F32B-054A-8BF4-369FBA3A13D6}" sibTransId="{C7D9B1CE-D0DA-5E4C-B297-7F1CD1623729}"/>
    <dgm:cxn modelId="{5FE9A8F9-DD75-C748-8FF0-3EBFB6CD3F75}" srcId="{60CDF5EE-A647-DD47-99E2-61B31732F0E6}" destId="{3C5E3AF7-E5DA-AC4C-809A-2DF996DD1602}" srcOrd="1" destOrd="0" parTransId="{2086B826-41FE-6145-AA47-DE368A04B747}" sibTransId="{9448C70D-F9A4-C24B-B169-262668DE2BA7}"/>
    <dgm:cxn modelId="{283DD609-D66F-664F-A038-55E82EC92D19}" srcId="{60CDF5EE-A647-DD47-99E2-61B31732F0E6}" destId="{6F715CFE-267C-724E-B197-19911AABB13C}" srcOrd="0" destOrd="0" parTransId="{31379066-B4C4-E94E-91F6-2DC35B4DACCB}" sibTransId="{E2C21C26-224C-6E40-9991-C9C21D84B7DD}"/>
    <dgm:cxn modelId="{57CCE421-6D37-864C-AD28-B5E8EBE09AC5}" type="presOf" srcId="{60CDF5EE-A647-DD47-99E2-61B31732F0E6}" destId="{C9040EFF-FD65-FC4D-8C78-78567E92CE73}" srcOrd="0" destOrd="0" presId="urn:microsoft.com/office/officeart/2005/8/layout/arrow2"/>
    <dgm:cxn modelId="{A4E84892-68FE-5149-B3B2-C079675DF852}" type="presOf" srcId="{6F715CFE-267C-724E-B197-19911AABB13C}" destId="{91D1C5AB-E857-ED4B-A615-4DB39BBD4AC8}" srcOrd="0" destOrd="0" presId="urn:microsoft.com/office/officeart/2005/8/layout/arrow2"/>
    <dgm:cxn modelId="{A6CD9184-00DD-4B4A-BF2F-4480182A6EC4}" type="presOf" srcId="{7D6ADCCB-A053-B44B-804F-5A4EBAE54696}" destId="{5894FF13-083E-7044-A085-ACA2F6781C28}" srcOrd="0" destOrd="0" presId="urn:microsoft.com/office/officeart/2005/8/layout/arrow2"/>
    <dgm:cxn modelId="{299177E9-4975-CB43-BB7E-C296DF625A72}" type="presOf" srcId="{3C5E3AF7-E5DA-AC4C-809A-2DF996DD1602}" destId="{4C0573F7-12C2-A746-845A-F271A0793681}" srcOrd="0" destOrd="0" presId="urn:microsoft.com/office/officeart/2005/8/layout/arrow2"/>
    <dgm:cxn modelId="{B5432AD8-6DA8-8B4A-83E9-1F78074A36F8}" type="presOf" srcId="{A1F1324A-4B69-5448-A299-C2A0F5F4D0B1}" destId="{9FC54DBE-6A17-3141-A8FF-77738B17C739}" srcOrd="0" destOrd="0" presId="urn:microsoft.com/office/officeart/2005/8/layout/arrow2"/>
    <dgm:cxn modelId="{E87F459C-EC96-0648-9163-4B4241256AB8}" srcId="{60CDF5EE-A647-DD47-99E2-61B31732F0E6}" destId="{7D6ADCCB-A053-B44B-804F-5A4EBAE54696}" srcOrd="3" destOrd="0" parTransId="{DAD9D90D-9126-B143-9B98-5FA557C03B49}" sibTransId="{2EB96C97-F10C-1B49-ACDA-D1A4CA85BAA5}"/>
    <dgm:cxn modelId="{2EF2103E-88A7-DD43-BF6E-2E78F8468931}" type="presParOf" srcId="{C9040EFF-FD65-FC4D-8C78-78567E92CE73}" destId="{1504520E-B132-6240-81F0-7E66DB520269}" srcOrd="0" destOrd="0" presId="urn:microsoft.com/office/officeart/2005/8/layout/arrow2"/>
    <dgm:cxn modelId="{049BFECC-92B1-5B4E-B1B0-D827D3905C70}" type="presParOf" srcId="{C9040EFF-FD65-FC4D-8C78-78567E92CE73}" destId="{61158E0A-914E-0C4F-862A-2047E783419D}" srcOrd="1" destOrd="0" presId="urn:microsoft.com/office/officeart/2005/8/layout/arrow2"/>
    <dgm:cxn modelId="{EEB78608-0754-FE42-9EB1-1C1CF3ED6034}" type="presParOf" srcId="{61158E0A-914E-0C4F-862A-2047E783419D}" destId="{CABF630D-F5AB-1E49-BBF6-C41F68166DCB}" srcOrd="0" destOrd="0" presId="urn:microsoft.com/office/officeart/2005/8/layout/arrow2"/>
    <dgm:cxn modelId="{9A0CF6FF-1B5A-BD48-AE07-B896590F64B7}" type="presParOf" srcId="{61158E0A-914E-0C4F-862A-2047E783419D}" destId="{91D1C5AB-E857-ED4B-A615-4DB39BBD4AC8}" srcOrd="1" destOrd="0" presId="urn:microsoft.com/office/officeart/2005/8/layout/arrow2"/>
    <dgm:cxn modelId="{336ED66B-B32E-D94F-87A3-6DCE183B4303}" type="presParOf" srcId="{61158E0A-914E-0C4F-862A-2047E783419D}" destId="{22E87828-2BCA-4E45-A74E-E929CFF663F9}" srcOrd="2" destOrd="0" presId="urn:microsoft.com/office/officeart/2005/8/layout/arrow2"/>
    <dgm:cxn modelId="{FA9C8E2B-F8D4-8D40-AC93-75D8A7C8D9F6}" type="presParOf" srcId="{61158E0A-914E-0C4F-862A-2047E783419D}" destId="{4C0573F7-12C2-A746-845A-F271A0793681}" srcOrd="3" destOrd="0" presId="urn:microsoft.com/office/officeart/2005/8/layout/arrow2"/>
    <dgm:cxn modelId="{9A07A874-BFD6-724A-AF04-857564567B1D}" type="presParOf" srcId="{61158E0A-914E-0C4F-862A-2047E783419D}" destId="{E3A547A5-526D-2D44-8945-DB1936DE4C5C}" srcOrd="4" destOrd="0" presId="urn:microsoft.com/office/officeart/2005/8/layout/arrow2"/>
    <dgm:cxn modelId="{684F367D-9755-3B48-9B31-505792925B1B}" type="presParOf" srcId="{61158E0A-914E-0C4F-862A-2047E783419D}" destId="{9FC54DBE-6A17-3141-A8FF-77738B17C739}" srcOrd="5" destOrd="0" presId="urn:microsoft.com/office/officeart/2005/8/layout/arrow2"/>
    <dgm:cxn modelId="{37790FB9-1F83-0747-A63B-F89C1466332C}" type="presParOf" srcId="{61158E0A-914E-0C4F-862A-2047E783419D}" destId="{D3158D34-BBEF-F84A-AD0C-BC1D21FC4469}" srcOrd="6" destOrd="0" presId="urn:microsoft.com/office/officeart/2005/8/layout/arrow2"/>
    <dgm:cxn modelId="{AE1F9D7E-18D9-ED43-BF7C-198629EC1655}" type="presParOf" srcId="{61158E0A-914E-0C4F-862A-2047E783419D}" destId="{5894FF13-083E-7044-A085-ACA2F6781C28}" srcOrd="7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5D783CB-9EF7-E54F-BF56-71C1D71B4FF7}" type="doc">
      <dgm:prSet loTypeId="urn:microsoft.com/office/officeart/2005/8/layout/arrow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F9BED9E-1080-8144-8CC8-29E86DD26D0D}">
      <dgm:prSet phldrT="[Text]"/>
      <dgm:spPr/>
      <dgm:t>
        <a:bodyPr/>
        <a:lstStyle/>
        <a:p>
          <a:r>
            <a:rPr lang="en-US" dirty="0" smtClean="0"/>
            <a:t>2001</a:t>
          </a:r>
        </a:p>
        <a:p>
          <a:r>
            <a:rPr lang="en-US" dirty="0" smtClean="0"/>
            <a:t>Mono Beta</a:t>
          </a:r>
          <a:endParaRPr lang="en-US" dirty="0"/>
        </a:p>
      </dgm:t>
    </dgm:pt>
    <dgm:pt modelId="{693EB338-FA02-C940-B07D-CEA5705B7D4B}" type="parTrans" cxnId="{3629B386-CB37-A542-A37E-26BE0EF795E1}">
      <dgm:prSet/>
      <dgm:spPr/>
      <dgm:t>
        <a:bodyPr/>
        <a:lstStyle/>
        <a:p>
          <a:endParaRPr lang="en-US"/>
        </a:p>
      </dgm:t>
    </dgm:pt>
    <dgm:pt modelId="{85ACF608-5BA5-5C45-916A-4F029DF9989C}" type="sibTrans" cxnId="{3629B386-CB37-A542-A37E-26BE0EF795E1}">
      <dgm:prSet/>
      <dgm:spPr/>
      <dgm:t>
        <a:bodyPr/>
        <a:lstStyle/>
        <a:p>
          <a:endParaRPr lang="en-US"/>
        </a:p>
      </dgm:t>
    </dgm:pt>
    <dgm:pt modelId="{DC800469-546D-2947-AAB1-602E2E5EA9D4}">
      <dgm:prSet phldrT="[Text]"/>
      <dgm:spPr/>
      <dgm:t>
        <a:bodyPr/>
        <a:lstStyle/>
        <a:p>
          <a:r>
            <a:rPr lang="en-US" dirty="0" smtClean="0"/>
            <a:t>2004</a:t>
          </a:r>
        </a:p>
        <a:p>
          <a:r>
            <a:rPr lang="en-US" dirty="0" smtClean="0"/>
            <a:t>Mono 1.0</a:t>
          </a:r>
          <a:endParaRPr lang="en-US" dirty="0"/>
        </a:p>
      </dgm:t>
    </dgm:pt>
    <dgm:pt modelId="{9C2B0440-06C8-4C4B-85B1-14CACFD3B395}" type="parTrans" cxnId="{AC974386-30DB-8240-97A4-1FC0B7BB8CC5}">
      <dgm:prSet/>
      <dgm:spPr/>
      <dgm:t>
        <a:bodyPr/>
        <a:lstStyle/>
        <a:p>
          <a:endParaRPr lang="en-US"/>
        </a:p>
      </dgm:t>
    </dgm:pt>
    <dgm:pt modelId="{B3BE70D1-4601-A34C-ADD0-32CD1FBF3EC1}" type="sibTrans" cxnId="{AC974386-30DB-8240-97A4-1FC0B7BB8CC5}">
      <dgm:prSet/>
      <dgm:spPr/>
      <dgm:t>
        <a:bodyPr/>
        <a:lstStyle/>
        <a:p>
          <a:endParaRPr lang="en-US"/>
        </a:p>
      </dgm:t>
    </dgm:pt>
    <dgm:pt modelId="{612AA0E8-57E7-684A-8D73-000D3D42C959}">
      <dgm:prSet phldrT="[Text]"/>
      <dgm:spPr/>
      <dgm:t>
        <a:bodyPr/>
        <a:lstStyle/>
        <a:p>
          <a:r>
            <a:rPr lang="en-US" dirty="0" smtClean="0"/>
            <a:t>2008</a:t>
          </a:r>
        </a:p>
        <a:p>
          <a:r>
            <a:rPr lang="en-US" dirty="0" smtClean="0"/>
            <a:t>Mono 2.0</a:t>
          </a:r>
          <a:endParaRPr lang="en-US" dirty="0"/>
        </a:p>
      </dgm:t>
    </dgm:pt>
    <dgm:pt modelId="{67EE3B21-1494-B149-A749-7AA3CDC385DD}" type="parTrans" cxnId="{B63478EA-CE90-4542-B820-2B7C41CF1E1F}">
      <dgm:prSet/>
      <dgm:spPr/>
      <dgm:t>
        <a:bodyPr/>
        <a:lstStyle/>
        <a:p>
          <a:endParaRPr lang="en-US"/>
        </a:p>
      </dgm:t>
    </dgm:pt>
    <dgm:pt modelId="{26E43BC7-BD6B-9B40-B9B2-A5F8138302A8}" type="sibTrans" cxnId="{B63478EA-CE90-4542-B820-2B7C41CF1E1F}">
      <dgm:prSet/>
      <dgm:spPr/>
      <dgm:t>
        <a:bodyPr/>
        <a:lstStyle/>
        <a:p>
          <a:endParaRPr lang="en-US"/>
        </a:p>
      </dgm:t>
    </dgm:pt>
    <dgm:pt modelId="{80FF4993-2E8D-224D-B5E7-4A10C3DD277F}">
      <dgm:prSet/>
      <dgm:spPr/>
      <dgm:t>
        <a:bodyPr/>
        <a:lstStyle/>
        <a:p>
          <a:r>
            <a:rPr lang="en-US" dirty="0" smtClean="0"/>
            <a:t>2012</a:t>
          </a:r>
        </a:p>
        <a:p>
          <a:r>
            <a:rPr lang="en-US" dirty="0" smtClean="0"/>
            <a:t>Mono 3.0</a:t>
          </a:r>
          <a:endParaRPr lang="en-US" dirty="0"/>
        </a:p>
      </dgm:t>
    </dgm:pt>
    <dgm:pt modelId="{F4A9E885-766E-4848-A6B8-73B267716DB7}" type="parTrans" cxnId="{475314F7-C91D-A94A-95CD-77D74545B286}">
      <dgm:prSet/>
      <dgm:spPr/>
      <dgm:t>
        <a:bodyPr/>
        <a:lstStyle/>
        <a:p>
          <a:endParaRPr lang="en-US"/>
        </a:p>
      </dgm:t>
    </dgm:pt>
    <dgm:pt modelId="{65242A12-739F-F14D-896F-24400BFBC13F}" type="sibTrans" cxnId="{475314F7-C91D-A94A-95CD-77D74545B286}">
      <dgm:prSet/>
      <dgm:spPr/>
      <dgm:t>
        <a:bodyPr/>
        <a:lstStyle/>
        <a:p>
          <a:endParaRPr lang="en-US"/>
        </a:p>
      </dgm:t>
    </dgm:pt>
    <dgm:pt modelId="{DF91D937-3513-2F46-8D64-651B6E789923}">
      <dgm:prSet/>
      <dgm:spPr/>
      <dgm:t>
        <a:bodyPr/>
        <a:lstStyle/>
        <a:p>
          <a:r>
            <a:rPr lang="en-US" dirty="0" smtClean="0"/>
            <a:t>2015</a:t>
          </a:r>
        </a:p>
        <a:p>
          <a:r>
            <a:rPr lang="en-US" dirty="0" smtClean="0"/>
            <a:t>Mono 4.0</a:t>
          </a:r>
          <a:endParaRPr lang="en-US" dirty="0"/>
        </a:p>
      </dgm:t>
    </dgm:pt>
    <dgm:pt modelId="{E29580F5-E5DB-024D-82FB-5871A78E3FAF}" type="parTrans" cxnId="{DF7B39E3-AC50-8C4A-AF4A-F022E233A31B}">
      <dgm:prSet/>
      <dgm:spPr/>
      <dgm:t>
        <a:bodyPr/>
        <a:lstStyle/>
        <a:p>
          <a:endParaRPr lang="en-US"/>
        </a:p>
      </dgm:t>
    </dgm:pt>
    <dgm:pt modelId="{4B0BFC42-7447-C44A-BC3B-88902153FA1B}" type="sibTrans" cxnId="{DF7B39E3-AC50-8C4A-AF4A-F022E233A31B}">
      <dgm:prSet/>
      <dgm:spPr/>
      <dgm:t>
        <a:bodyPr/>
        <a:lstStyle/>
        <a:p>
          <a:endParaRPr lang="en-US"/>
        </a:p>
      </dgm:t>
    </dgm:pt>
    <dgm:pt modelId="{F786FE0A-4AFF-5C44-BED1-25294C533619}" type="pres">
      <dgm:prSet presAssocID="{D5D783CB-9EF7-E54F-BF56-71C1D71B4FF7}" presName="arrowDiagram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27A089A-7860-B54A-8062-AFF146580F8C}" type="pres">
      <dgm:prSet presAssocID="{D5D783CB-9EF7-E54F-BF56-71C1D71B4FF7}" presName="arrow" presStyleLbl="bgShp" presStyleIdx="0" presStyleCnt="1"/>
      <dgm:spPr/>
    </dgm:pt>
    <dgm:pt modelId="{BEF7EE29-1924-8E4C-BC88-A863C7128479}" type="pres">
      <dgm:prSet presAssocID="{D5D783CB-9EF7-E54F-BF56-71C1D71B4FF7}" presName="arrowDiagram5" presStyleCnt="0"/>
      <dgm:spPr/>
    </dgm:pt>
    <dgm:pt modelId="{714485EA-0D7B-BC45-9A82-24AA1B18C0B1}" type="pres">
      <dgm:prSet presAssocID="{2F9BED9E-1080-8144-8CC8-29E86DD26D0D}" presName="bullet5a" presStyleLbl="node1" presStyleIdx="0" presStyleCnt="5"/>
      <dgm:spPr/>
    </dgm:pt>
    <dgm:pt modelId="{56A9267E-4541-6140-8A85-15EDA7A4A3EF}" type="pres">
      <dgm:prSet presAssocID="{2F9BED9E-1080-8144-8CC8-29E86DD26D0D}" presName="textBox5a" presStyleLbl="revTx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C88C7F4-D60C-0148-A617-AB8C8BAC39C0}" type="pres">
      <dgm:prSet presAssocID="{DC800469-546D-2947-AAB1-602E2E5EA9D4}" presName="bullet5b" presStyleLbl="node1" presStyleIdx="1" presStyleCnt="5"/>
      <dgm:spPr/>
    </dgm:pt>
    <dgm:pt modelId="{1C059D61-9353-274C-BAF7-08AF1DBD60EB}" type="pres">
      <dgm:prSet presAssocID="{DC800469-546D-2947-AAB1-602E2E5EA9D4}" presName="textBox5b" presStyleLbl="revTx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2879245-AE31-444B-8E81-1A7F63ECABE2}" type="pres">
      <dgm:prSet presAssocID="{612AA0E8-57E7-684A-8D73-000D3D42C959}" presName="bullet5c" presStyleLbl="node1" presStyleIdx="2" presStyleCnt="5"/>
      <dgm:spPr/>
    </dgm:pt>
    <dgm:pt modelId="{EB20EEF2-ED6F-5C4F-906B-AE64F49C5B7A}" type="pres">
      <dgm:prSet presAssocID="{612AA0E8-57E7-684A-8D73-000D3D42C959}" presName="textBox5c" presStyleLbl="revTx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792D776-027F-7C49-94C9-987360F6A0D4}" type="pres">
      <dgm:prSet presAssocID="{80FF4993-2E8D-224D-B5E7-4A10C3DD277F}" presName="bullet5d" presStyleLbl="node1" presStyleIdx="3" presStyleCnt="5"/>
      <dgm:spPr/>
    </dgm:pt>
    <dgm:pt modelId="{F444C5F1-95C1-8B4F-B807-FC76763F29E9}" type="pres">
      <dgm:prSet presAssocID="{80FF4993-2E8D-224D-B5E7-4A10C3DD277F}" presName="textBox5d" presStyleLbl="revTx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D5CCD7B-9E17-7E4B-8FA4-541B06E1479B}" type="pres">
      <dgm:prSet presAssocID="{DF91D937-3513-2F46-8D64-651B6E789923}" presName="bullet5e" presStyleLbl="node1" presStyleIdx="4" presStyleCnt="5"/>
      <dgm:spPr/>
    </dgm:pt>
    <dgm:pt modelId="{A728C3A6-172F-3748-A0FF-65F51DBA7EAC}" type="pres">
      <dgm:prSet presAssocID="{DF91D937-3513-2F46-8D64-651B6E789923}" presName="textBox5e" presStyleLbl="revTx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AC974386-30DB-8240-97A4-1FC0B7BB8CC5}" srcId="{D5D783CB-9EF7-E54F-BF56-71C1D71B4FF7}" destId="{DC800469-546D-2947-AAB1-602E2E5EA9D4}" srcOrd="1" destOrd="0" parTransId="{9C2B0440-06C8-4C4B-85B1-14CACFD3B395}" sibTransId="{B3BE70D1-4601-A34C-ADD0-32CD1FBF3EC1}"/>
    <dgm:cxn modelId="{475314F7-C91D-A94A-95CD-77D74545B286}" srcId="{D5D783CB-9EF7-E54F-BF56-71C1D71B4FF7}" destId="{80FF4993-2E8D-224D-B5E7-4A10C3DD277F}" srcOrd="3" destOrd="0" parTransId="{F4A9E885-766E-4848-A6B8-73B267716DB7}" sibTransId="{65242A12-739F-F14D-896F-24400BFBC13F}"/>
    <dgm:cxn modelId="{6DEB36E3-4AE4-0A41-A45D-8104E48F58A0}" type="presOf" srcId="{2F9BED9E-1080-8144-8CC8-29E86DD26D0D}" destId="{56A9267E-4541-6140-8A85-15EDA7A4A3EF}" srcOrd="0" destOrd="0" presId="urn:microsoft.com/office/officeart/2005/8/layout/arrow2"/>
    <dgm:cxn modelId="{49A84AD0-B80C-884F-B130-A03A4725830E}" type="presOf" srcId="{DF91D937-3513-2F46-8D64-651B6E789923}" destId="{A728C3A6-172F-3748-A0FF-65F51DBA7EAC}" srcOrd="0" destOrd="0" presId="urn:microsoft.com/office/officeart/2005/8/layout/arrow2"/>
    <dgm:cxn modelId="{D29EB73A-2EB4-D747-BC10-A8DF225D49FF}" type="presOf" srcId="{DC800469-546D-2947-AAB1-602E2E5EA9D4}" destId="{1C059D61-9353-274C-BAF7-08AF1DBD60EB}" srcOrd="0" destOrd="0" presId="urn:microsoft.com/office/officeart/2005/8/layout/arrow2"/>
    <dgm:cxn modelId="{3629B386-CB37-A542-A37E-26BE0EF795E1}" srcId="{D5D783CB-9EF7-E54F-BF56-71C1D71B4FF7}" destId="{2F9BED9E-1080-8144-8CC8-29E86DD26D0D}" srcOrd="0" destOrd="0" parTransId="{693EB338-FA02-C940-B07D-CEA5705B7D4B}" sibTransId="{85ACF608-5BA5-5C45-916A-4F029DF9989C}"/>
    <dgm:cxn modelId="{57BF29A8-C34F-0849-A416-A498899F536A}" type="presOf" srcId="{80FF4993-2E8D-224D-B5E7-4A10C3DD277F}" destId="{F444C5F1-95C1-8B4F-B807-FC76763F29E9}" srcOrd="0" destOrd="0" presId="urn:microsoft.com/office/officeart/2005/8/layout/arrow2"/>
    <dgm:cxn modelId="{DF7B39E3-AC50-8C4A-AF4A-F022E233A31B}" srcId="{D5D783CB-9EF7-E54F-BF56-71C1D71B4FF7}" destId="{DF91D937-3513-2F46-8D64-651B6E789923}" srcOrd="4" destOrd="0" parTransId="{E29580F5-E5DB-024D-82FB-5871A78E3FAF}" sibTransId="{4B0BFC42-7447-C44A-BC3B-88902153FA1B}"/>
    <dgm:cxn modelId="{B63478EA-CE90-4542-B820-2B7C41CF1E1F}" srcId="{D5D783CB-9EF7-E54F-BF56-71C1D71B4FF7}" destId="{612AA0E8-57E7-684A-8D73-000D3D42C959}" srcOrd="2" destOrd="0" parTransId="{67EE3B21-1494-B149-A749-7AA3CDC385DD}" sibTransId="{26E43BC7-BD6B-9B40-B9B2-A5F8138302A8}"/>
    <dgm:cxn modelId="{A14E5C24-C811-C642-AF59-0E2AAA6D2276}" type="presOf" srcId="{D5D783CB-9EF7-E54F-BF56-71C1D71B4FF7}" destId="{F786FE0A-4AFF-5C44-BED1-25294C533619}" srcOrd="0" destOrd="0" presId="urn:microsoft.com/office/officeart/2005/8/layout/arrow2"/>
    <dgm:cxn modelId="{2E4CFE34-5BEB-F244-A595-0CA43C431A1B}" type="presOf" srcId="{612AA0E8-57E7-684A-8D73-000D3D42C959}" destId="{EB20EEF2-ED6F-5C4F-906B-AE64F49C5B7A}" srcOrd="0" destOrd="0" presId="urn:microsoft.com/office/officeart/2005/8/layout/arrow2"/>
    <dgm:cxn modelId="{C0BD08D0-1244-BE4D-8193-6097ADCF7CD0}" type="presParOf" srcId="{F786FE0A-4AFF-5C44-BED1-25294C533619}" destId="{227A089A-7860-B54A-8062-AFF146580F8C}" srcOrd="0" destOrd="0" presId="urn:microsoft.com/office/officeart/2005/8/layout/arrow2"/>
    <dgm:cxn modelId="{F2C00025-967F-FE4F-8B32-CE770F0164E7}" type="presParOf" srcId="{F786FE0A-4AFF-5C44-BED1-25294C533619}" destId="{BEF7EE29-1924-8E4C-BC88-A863C7128479}" srcOrd="1" destOrd="0" presId="urn:microsoft.com/office/officeart/2005/8/layout/arrow2"/>
    <dgm:cxn modelId="{35957553-D6C9-5B4F-AD4E-B2AE45670E6A}" type="presParOf" srcId="{BEF7EE29-1924-8E4C-BC88-A863C7128479}" destId="{714485EA-0D7B-BC45-9A82-24AA1B18C0B1}" srcOrd="0" destOrd="0" presId="urn:microsoft.com/office/officeart/2005/8/layout/arrow2"/>
    <dgm:cxn modelId="{206DF9BA-777D-674F-ADF9-8FDB191F6CD1}" type="presParOf" srcId="{BEF7EE29-1924-8E4C-BC88-A863C7128479}" destId="{56A9267E-4541-6140-8A85-15EDA7A4A3EF}" srcOrd="1" destOrd="0" presId="urn:microsoft.com/office/officeart/2005/8/layout/arrow2"/>
    <dgm:cxn modelId="{A346DB63-7B3A-BD49-B219-EA76946ADCE9}" type="presParOf" srcId="{BEF7EE29-1924-8E4C-BC88-A863C7128479}" destId="{9C88C7F4-D60C-0148-A617-AB8C8BAC39C0}" srcOrd="2" destOrd="0" presId="urn:microsoft.com/office/officeart/2005/8/layout/arrow2"/>
    <dgm:cxn modelId="{5C37D842-EC5C-0342-B058-CCE245972C33}" type="presParOf" srcId="{BEF7EE29-1924-8E4C-BC88-A863C7128479}" destId="{1C059D61-9353-274C-BAF7-08AF1DBD60EB}" srcOrd="3" destOrd="0" presId="urn:microsoft.com/office/officeart/2005/8/layout/arrow2"/>
    <dgm:cxn modelId="{5B54A9CE-BC87-4248-BB13-6557CA03AD4C}" type="presParOf" srcId="{BEF7EE29-1924-8E4C-BC88-A863C7128479}" destId="{92879245-AE31-444B-8E81-1A7F63ECABE2}" srcOrd="4" destOrd="0" presId="urn:microsoft.com/office/officeart/2005/8/layout/arrow2"/>
    <dgm:cxn modelId="{0194D3F8-7A2A-A541-8F7E-CE05B3F6118A}" type="presParOf" srcId="{BEF7EE29-1924-8E4C-BC88-A863C7128479}" destId="{EB20EEF2-ED6F-5C4F-906B-AE64F49C5B7A}" srcOrd="5" destOrd="0" presId="urn:microsoft.com/office/officeart/2005/8/layout/arrow2"/>
    <dgm:cxn modelId="{00858E34-F24E-CF4E-A530-BBCFAD1F62A2}" type="presParOf" srcId="{BEF7EE29-1924-8E4C-BC88-A863C7128479}" destId="{F792D776-027F-7C49-94C9-987360F6A0D4}" srcOrd="6" destOrd="0" presId="urn:microsoft.com/office/officeart/2005/8/layout/arrow2"/>
    <dgm:cxn modelId="{1D49DB25-DF36-4841-9389-F74AE894F290}" type="presParOf" srcId="{BEF7EE29-1924-8E4C-BC88-A863C7128479}" destId="{F444C5F1-95C1-8B4F-B807-FC76763F29E9}" srcOrd="7" destOrd="0" presId="urn:microsoft.com/office/officeart/2005/8/layout/arrow2"/>
    <dgm:cxn modelId="{A029DC71-A94C-0349-8E10-DDAEE19BB925}" type="presParOf" srcId="{BEF7EE29-1924-8E4C-BC88-A863C7128479}" destId="{1D5CCD7B-9E17-7E4B-8FA4-541B06E1479B}" srcOrd="8" destOrd="0" presId="urn:microsoft.com/office/officeart/2005/8/layout/arrow2"/>
    <dgm:cxn modelId="{507A66D6-BB39-2A43-99A8-34FBD2EA07C9}" type="presParOf" srcId="{BEF7EE29-1924-8E4C-BC88-A863C7128479}" destId="{A728C3A6-172F-3748-A0FF-65F51DBA7EAC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5D783CB-9EF7-E54F-BF56-71C1D71B4FF7}" type="doc">
      <dgm:prSet loTypeId="urn:microsoft.com/office/officeart/2005/8/layout/arrow2" loCatId="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F9BED9E-1080-8144-8CC8-29E86DD26D0D}">
      <dgm:prSet phldrT="[Text]"/>
      <dgm:spPr/>
      <dgm:t>
        <a:bodyPr/>
        <a:lstStyle/>
        <a:p>
          <a:r>
            <a:rPr lang="en-US" dirty="0" smtClean="0"/>
            <a:t>2014</a:t>
          </a:r>
        </a:p>
        <a:p>
          <a:r>
            <a:rPr lang="en-US" dirty="0" smtClean="0"/>
            <a:t>.NET Core Beta</a:t>
          </a:r>
          <a:endParaRPr lang="en-US" dirty="0"/>
        </a:p>
      </dgm:t>
    </dgm:pt>
    <dgm:pt modelId="{693EB338-FA02-C940-B07D-CEA5705B7D4B}" type="parTrans" cxnId="{3629B386-CB37-A542-A37E-26BE0EF795E1}">
      <dgm:prSet/>
      <dgm:spPr/>
      <dgm:t>
        <a:bodyPr/>
        <a:lstStyle/>
        <a:p>
          <a:endParaRPr lang="en-US"/>
        </a:p>
      </dgm:t>
    </dgm:pt>
    <dgm:pt modelId="{85ACF608-5BA5-5C45-916A-4F029DF9989C}" type="sibTrans" cxnId="{3629B386-CB37-A542-A37E-26BE0EF795E1}">
      <dgm:prSet/>
      <dgm:spPr/>
      <dgm:t>
        <a:bodyPr/>
        <a:lstStyle/>
        <a:p>
          <a:endParaRPr lang="en-US"/>
        </a:p>
      </dgm:t>
    </dgm:pt>
    <dgm:pt modelId="{DC800469-546D-2947-AAB1-602E2E5EA9D4}">
      <dgm:prSet phldrT="[Text]"/>
      <dgm:spPr/>
      <dgm:t>
        <a:bodyPr/>
        <a:lstStyle/>
        <a:p>
          <a:r>
            <a:rPr lang="en-US" dirty="0" smtClean="0"/>
            <a:t>2016</a:t>
          </a:r>
        </a:p>
        <a:p>
          <a:r>
            <a:rPr lang="en-US" dirty="0" smtClean="0"/>
            <a:t>.NET Core 1.0/1.1</a:t>
          </a:r>
          <a:endParaRPr lang="en-US" dirty="0"/>
        </a:p>
      </dgm:t>
    </dgm:pt>
    <dgm:pt modelId="{9C2B0440-06C8-4C4B-85B1-14CACFD3B395}" type="parTrans" cxnId="{AC974386-30DB-8240-97A4-1FC0B7BB8CC5}">
      <dgm:prSet/>
      <dgm:spPr/>
      <dgm:t>
        <a:bodyPr/>
        <a:lstStyle/>
        <a:p>
          <a:endParaRPr lang="en-US"/>
        </a:p>
      </dgm:t>
    </dgm:pt>
    <dgm:pt modelId="{B3BE70D1-4601-A34C-ADD0-32CD1FBF3EC1}" type="sibTrans" cxnId="{AC974386-30DB-8240-97A4-1FC0B7BB8CC5}">
      <dgm:prSet/>
      <dgm:spPr/>
      <dgm:t>
        <a:bodyPr/>
        <a:lstStyle/>
        <a:p>
          <a:endParaRPr lang="en-US"/>
        </a:p>
      </dgm:t>
    </dgm:pt>
    <dgm:pt modelId="{612AA0E8-57E7-684A-8D73-000D3D42C959}">
      <dgm:prSet phldrT="[Text]"/>
      <dgm:spPr/>
      <dgm:t>
        <a:bodyPr/>
        <a:lstStyle/>
        <a:p>
          <a:r>
            <a:rPr lang="en-US" dirty="0" smtClean="0"/>
            <a:t>2017</a:t>
          </a:r>
        </a:p>
        <a:p>
          <a:r>
            <a:rPr lang="en-US" dirty="0" smtClean="0"/>
            <a:t>.NET Core 2.0/2.1</a:t>
          </a:r>
          <a:endParaRPr lang="en-US" dirty="0"/>
        </a:p>
      </dgm:t>
    </dgm:pt>
    <dgm:pt modelId="{67EE3B21-1494-B149-A749-7AA3CDC385DD}" type="parTrans" cxnId="{B63478EA-CE90-4542-B820-2B7C41CF1E1F}">
      <dgm:prSet/>
      <dgm:spPr/>
      <dgm:t>
        <a:bodyPr/>
        <a:lstStyle/>
        <a:p>
          <a:endParaRPr lang="en-US"/>
        </a:p>
      </dgm:t>
    </dgm:pt>
    <dgm:pt modelId="{26E43BC7-BD6B-9B40-B9B2-A5F8138302A8}" type="sibTrans" cxnId="{B63478EA-CE90-4542-B820-2B7C41CF1E1F}">
      <dgm:prSet/>
      <dgm:spPr/>
      <dgm:t>
        <a:bodyPr/>
        <a:lstStyle/>
        <a:p>
          <a:endParaRPr lang="en-US"/>
        </a:p>
      </dgm:t>
    </dgm:pt>
    <dgm:pt modelId="{F786FE0A-4AFF-5C44-BED1-25294C533619}" type="pres">
      <dgm:prSet presAssocID="{D5D783CB-9EF7-E54F-BF56-71C1D71B4FF7}" presName="arrowDiagram" presStyleCnt="0">
        <dgm:presLayoutVars>
          <dgm:chMax val="5"/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227A089A-7860-B54A-8062-AFF146580F8C}" type="pres">
      <dgm:prSet presAssocID="{D5D783CB-9EF7-E54F-BF56-71C1D71B4FF7}" presName="arrow" presStyleLbl="bgShp" presStyleIdx="0" presStyleCnt="1"/>
      <dgm:spPr/>
    </dgm:pt>
    <dgm:pt modelId="{D5F7537C-1A21-D845-BC3C-069AD1DD1233}" type="pres">
      <dgm:prSet presAssocID="{D5D783CB-9EF7-E54F-BF56-71C1D71B4FF7}" presName="arrowDiagram3" presStyleCnt="0"/>
      <dgm:spPr/>
    </dgm:pt>
    <dgm:pt modelId="{9B46962C-B72C-4849-85F6-6B9365D4E39B}" type="pres">
      <dgm:prSet presAssocID="{2F9BED9E-1080-8144-8CC8-29E86DD26D0D}" presName="bullet3a" presStyleLbl="node1" presStyleIdx="0" presStyleCnt="3"/>
      <dgm:spPr/>
    </dgm:pt>
    <dgm:pt modelId="{C2D14A11-FEC7-3642-BA02-3A6DA11924C3}" type="pres">
      <dgm:prSet presAssocID="{2F9BED9E-1080-8144-8CC8-29E86DD26D0D}" presName="textBox3a" presStyleLbl="revTx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97C325D-39B1-7C48-9B5B-8DA8316EEDBD}" type="pres">
      <dgm:prSet presAssocID="{DC800469-546D-2947-AAB1-602E2E5EA9D4}" presName="bullet3b" presStyleLbl="node1" presStyleIdx="1" presStyleCnt="3"/>
      <dgm:spPr/>
    </dgm:pt>
    <dgm:pt modelId="{8E6EB325-6C80-5A47-8D05-5A862E148B66}" type="pres">
      <dgm:prSet presAssocID="{DC800469-546D-2947-AAB1-602E2E5EA9D4}" presName="textBox3b" presStyleLbl="revTx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8EAA5BAF-5D5B-8942-B6EE-E21C1EFAC81C}" type="pres">
      <dgm:prSet presAssocID="{612AA0E8-57E7-684A-8D73-000D3D42C959}" presName="bullet3c" presStyleLbl="node1" presStyleIdx="2" presStyleCnt="3"/>
      <dgm:spPr/>
    </dgm:pt>
    <dgm:pt modelId="{9EABD0F8-F3C7-BB40-9104-40858A4E5EFE}" type="pres">
      <dgm:prSet presAssocID="{612AA0E8-57E7-684A-8D73-000D3D42C959}" presName="textBox3c" presStyleLbl="revTx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7441A92-EB8E-7544-BACF-149DC0F2E770}" type="presOf" srcId="{DC800469-546D-2947-AAB1-602E2E5EA9D4}" destId="{8E6EB325-6C80-5A47-8D05-5A862E148B66}" srcOrd="0" destOrd="0" presId="urn:microsoft.com/office/officeart/2005/8/layout/arrow2"/>
    <dgm:cxn modelId="{AE075298-5C7D-F045-B72E-79D71C30D3A2}" type="presOf" srcId="{612AA0E8-57E7-684A-8D73-000D3D42C959}" destId="{9EABD0F8-F3C7-BB40-9104-40858A4E5EFE}" srcOrd="0" destOrd="0" presId="urn:microsoft.com/office/officeart/2005/8/layout/arrow2"/>
    <dgm:cxn modelId="{D1E6FCD1-C969-A449-A2DB-ECC5D1C511F4}" type="presOf" srcId="{2F9BED9E-1080-8144-8CC8-29E86DD26D0D}" destId="{C2D14A11-FEC7-3642-BA02-3A6DA11924C3}" srcOrd="0" destOrd="0" presId="urn:microsoft.com/office/officeart/2005/8/layout/arrow2"/>
    <dgm:cxn modelId="{3629B386-CB37-A542-A37E-26BE0EF795E1}" srcId="{D5D783CB-9EF7-E54F-BF56-71C1D71B4FF7}" destId="{2F9BED9E-1080-8144-8CC8-29E86DD26D0D}" srcOrd="0" destOrd="0" parTransId="{693EB338-FA02-C940-B07D-CEA5705B7D4B}" sibTransId="{85ACF608-5BA5-5C45-916A-4F029DF9989C}"/>
    <dgm:cxn modelId="{903C5763-6B03-C94E-9D45-EB24AF0D11E3}" type="presOf" srcId="{D5D783CB-9EF7-E54F-BF56-71C1D71B4FF7}" destId="{F786FE0A-4AFF-5C44-BED1-25294C533619}" srcOrd="0" destOrd="0" presId="urn:microsoft.com/office/officeart/2005/8/layout/arrow2"/>
    <dgm:cxn modelId="{B63478EA-CE90-4542-B820-2B7C41CF1E1F}" srcId="{D5D783CB-9EF7-E54F-BF56-71C1D71B4FF7}" destId="{612AA0E8-57E7-684A-8D73-000D3D42C959}" srcOrd="2" destOrd="0" parTransId="{67EE3B21-1494-B149-A749-7AA3CDC385DD}" sibTransId="{26E43BC7-BD6B-9B40-B9B2-A5F8138302A8}"/>
    <dgm:cxn modelId="{AC974386-30DB-8240-97A4-1FC0B7BB8CC5}" srcId="{D5D783CB-9EF7-E54F-BF56-71C1D71B4FF7}" destId="{DC800469-546D-2947-AAB1-602E2E5EA9D4}" srcOrd="1" destOrd="0" parTransId="{9C2B0440-06C8-4C4B-85B1-14CACFD3B395}" sibTransId="{B3BE70D1-4601-A34C-ADD0-32CD1FBF3EC1}"/>
    <dgm:cxn modelId="{CB467689-F839-0D45-9F2E-DA9F47362A04}" type="presParOf" srcId="{F786FE0A-4AFF-5C44-BED1-25294C533619}" destId="{227A089A-7860-B54A-8062-AFF146580F8C}" srcOrd="0" destOrd="0" presId="urn:microsoft.com/office/officeart/2005/8/layout/arrow2"/>
    <dgm:cxn modelId="{3E80DDE5-902A-A84C-9D4A-CAD429CB12A5}" type="presParOf" srcId="{F786FE0A-4AFF-5C44-BED1-25294C533619}" destId="{D5F7537C-1A21-D845-BC3C-069AD1DD1233}" srcOrd="1" destOrd="0" presId="urn:microsoft.com/office/officeart/2005/8/layout/arrow2"/>
    <dgm:cxn modelId="{B6EC9381-24EF-224E-8D0D-1E0A8DF8EE04}" type="presParOf" srcId="{D5F7537C-1A21-D845-BC3C-069AD1DD1233}" destId="{9B46962C-B72C-4849-85F6-6B9365D4E39B}" srcOrd="0" destOrd="0" presId="urn:microsoft.com/office/officeart/2005/8/layout/arrow2"/>
    <dgm:cxn modelId="{FB3D80D1-97A4-4246-80EE-A2D1BF50C4FC}" type="presParOf" srcId="{D5F7537C-1A21-D845-BC3C-069AD1DD1233}" destId="{C2D14A11-FEC7-3642-BA02-3A6DA11924C3}" srcOrd="1" destOrd="0" presId="urn:microsoft.com/office/officeart/2005/8/layout/arrow2"/>
    <dgm:cxn modelId="{978A8FC3-1C07-984B-BF88-D27E076163F8}" type="presParOf" srcId="{D5F7537C-1A21-D845-BC3C-069AD1DD1233}" destId="{197C325D-39B1-7C48-9B5B-8DA8316EEDBD}" srcOrd="2" destOrd="0" presId="urn:microsoft.com/office/officeart/2005/8/layout/arrow2"/>
    <dgm:cxn modelId="{20B981EF-C1BB-4A46-8C6A-623952EE00AC}" type="presParOf" srcId="{D5F7537C-1A21-D845-BC3C-069AD1DD1233}" destId="{8E6EB325-6C80-5A47-8D05-5A862E148B66}" srcOrd="3" destOrd="0" presId="urn:microsoft.com/office/officeart/2005/8/layout/arrow2"/>
    <dgm:cxn modelId="{2BAA3348-FFE3-C340-9A2B-C066C0016384}" type="presParOf" srcId="{D5F7537C-1A21-D845-BC3C-069AD1DD1233}" destId="{8EAA5BAF-5D5B-8942-B6EE-E21C1EFAC81C}" srcOrd="4" destOrd="0" presId="urn:microsoft.com/office/officeart/2005/8/layout/arrow2"/>
    <dgm:cxn modelId="{35581BFA-9F72-9749-A076-B3AACD8FAD8F}" type="presParOf" srcId="{D5F7537C-1A21-D845-BC3C-069AD1DD1233}" destId="{9EABD0F8-F3C7-BB40-9104-40858A4E5EFE}" srcOrd="5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04520E-B132-6240-81F0-7E66DB520269}">
      <dsp:nvSpPr>
        <dsp:cNvPr id="0" name=""/>
        <dsp:cNvSpPr/>
      </dsp:nvSpPr>
      <dsp:spPr>
        <a:xfrm>
          <a:off x="1601787" y="0"/>
          <a:ext cx="7708899" cy="4818062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CABF630D-F5AB-1E49-BBF6-C41F68166DCB}">
      <dsp:nvSpPr>
        <dsp:cNvPr id="0" name=""/>
        <dsp:cNvSpPr/>
      </dsp:nvSpPr>
      <dsp:spPr>
        <a:xfrm>
          <a:off x="2361114" y="3582710"/>
          <a:ext cx="177304" cy="17730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1D1C5AB-E857-ED4B-A615-4DB39BBD4AC8}">
      <dsp:nvSpPr>
        <dsp:cNvPr id="0" name=""/>
        <dsp:cNvSpPr/>
      </dsp:nvSpPr>
      <dsp:spPr>
        <a:xfrm>
          <a:off x="2449766" y="3671363"/>
          <a:ext cx="1318221" cy="11466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950" tIns="0" rIns="0" bIns="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2000</a:t>
          </a:r>
        </a:p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.NET beta</a:t>
          </a:r>
          <a:endParaRPr lang="en-US" sz="2300" kern="1200" dirty="0"/>
        </a:p>
      </dsp:txBody>
      <dsp:txXfrm>
        <a:off x="2449766" y="3671363"/>
        <a:ext cx="1318221" cy="1146698"/>
      </dsp:txXfrm>
    </dsp:sp>
    <dsp:sp modelId="{22E87828-2BCA-4E45-A74E-E929CFF663F9}">
      <dsp:nvSpPr>
        <dsp:cNvPr id="0" name=""/>
        <dsp:cNvSpPr/>
      </dsp:nvSpPr>
      <dsp:spPr>
        <a:xfrm>
          <a:off x="3613810" y="2462029"/>
          <a:ext cx="308355" cy="308355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C0573F7-12C2-A746-845A-F271A0793681}">
      <dsp:nvSpPr>
        <dsp:cNvPr id="0" name=""/>
        <dsp:cNvSpPr/>
      </dsp:nvSpPr>
      <dsp:spPr>
        <a:xfrm>
          <a:off x="3767988" y="2616207"/>
          <a:ext cx="1618868" cy="220185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3391" tIns="0" rIns="0" bIns="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2002</a:t>
          </a:r>
        </a:p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.NET 1.0</a:t>
          </a:r>
          <a:endParaRPr lang="en-US" sz="2300" kern="1200" dirty="0"/>
        </a:p>
      </dsp:txBody>
      <dsp:txXfrm>
        <a:off x="3767988" y="2616207"/>
        <a:ext cx="1618868" cy="2201854"/>
      </dsp:txXfrm>
    </dsp:sp>
    <dsp:sp modelId="{E3A547A5-526D-2D44-8945-DB1936DE4C5C}">
      <dsp:nvSpPr>
        <dsp:cNvPr id="0" name=""/>
        <dsp:cNvSpPr/>
      </dsp:nvSpPr>
      <dsp:spPr>
        <a:xfrm>
          <a:off x="5213407" y="1636213"/>
          <a:ext cx="408571" cy="40857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FC54DBE-6A17-3141-A8FF-77738B17C739}">
      <dsp:nvSpPr>
        <dsp:cNvPr id="0" name=""/>
        <dsp:cNvSpPr/>
      </dsp:nvSpPr>
      <dsp:spPr>
        <a:xfrm>
          <a:off x="5417693" y="1840499"/>
          <a:ext cx="1618868" cy="297756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6494" tIns="0" rIns="0" bIns="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2005</a:t>
          </a:r>
        </a:p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.NET 2.0</a:t>
          </a:r>
          <a:endParaRPr lang="en-US" sz="2300" kern="1200" dirty="0"/>
        </a:p>
      </dsp:txBody>
      <dsp:txXfrm>
        <a:off x="5417693" y="1840499"/>
        <a:ext cx="1618868" cy="2977562"/>
      </dsp:txXfrm>
    </dsp:sp>
    <dsp:sp modelId="{D3158D34-BBEF-F84A-AD0C-BC1D21FC4469}">
      <dsp:nvSpPr>
        <dsp:cNvPr id="0" name=""/>
        <dsp:cNvSpPr/>
      </dsp:nvSpPr>
      <dsp:spPr>
        <a:xfrm>
          <a:off x="6955618" y="1089845"/>
          <a:ext cx="547331" cy="5473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894FF13-083E-7044-A085-ACA2F6781C28}">
      <dsp:nvSpPr>
        <dsp:cNvPr id="0" name=""/>
        <dsp:cNvSpPr/>
      </dsp:nvSpPr>
      <dsp:spPr>
        <a:xfrm>
          <a:off x="7229284" y="1363511"/>
          <a:ext cx="1618868" cy="34545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90020" tIns="0" rIns="0" bIns="0" numCol="1" spcCol="1270" anchor="t" anchorCtr="0">
          <a:noAutofit/>
        </a:bodyPr>
        <a:lstStyle/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2010</a:t>
          </a:r>
        </a:p>
        <a:p>
          <a:pPr lvl="0" algn="l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300" kern="1200" dirty="0" smtClean="0"/>
            <a:t>.NET 4.0</a:t>
          </a:r>
          <a:endParaRPr lang="en-US" sz="2300" kern="1200" dirty="0"/>
        </a:p>
      </dsp:txBody>
      <dsp:txXfrm>
        <a:off x="7229284" y="1363511"/>
        <a:ext cx="1618868" cy="34545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7A089A-7860-B54A-8062-AFF146580F8C}">
      <dsp:nvSpPr>
        <dsp:cNvPr id="0" name=""/>
        <dsp:cNvSpPr/>
      </dsp:nvSpPr>
      <dsp:spPr>
        <a:xfrm>
          <a:off x="1601787" y="0"/>
          <a:ext cx="7708899" cy="4818062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714485EA-0D7B-BC45-9A82-24AA1B18C0B1}">
      <dsp:nvSpPr>
        <dsp:cNvPr id="0" name=""/>
        <dsp:cNvSpPr/>
      </dsp:nvSpPr>
      <dsp:spPr>
        <a:xfrm>
          <a:off x="2361114" y="3582710"/>
          <a:ext cx="177304" cy="177304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6A9267E-4541-6140-8A85-15EDA7A4A3EF}">
      <dsp:nvSpPr>
        <dsp:cNvPr id="0" name=""/>
        <dsp:cNvSpPr/>
      </dsp:nvSpPr>
      <dsp:spPr>
        <a:xfrm>
          <a:off x="2449766" y="3671363"/>
          <a:ext cx="1009865" cy="114669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3950" tIns="0" rIns="0" bIns="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2001</a:t>
          </a: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Mono Beta</a:t>
          </a:r>
          <a:endParaRPr lang="en-US" sz="2100" kern="1200" dirty="0"/>
        </a:p>
      </dsp:txBody>
      <dsp:txXfrm>
        <a:off x="2449766" y="3671363"/>
        <a:ext cx="1009865" cy="1146698"/>
      </dsp:txXfrm>
    </dsp:sp>
    <dsp:sp modelId="{9C88C7F4-D60C-0148-A617-AB8C8BAC39C0}">
      <dsp:nvSpPr>
        <dsp:cNvPr id="0" name=""/>
        <dsp:cNvSpPr/>
      </dsp:nvSpPr>
      <dsp:spPr>
        <a:xfrm>
          <a:off x="3320872" y="2660533"/>
          <a:ext cx="277520" cy="277520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C059D61-9353-274C-BAF7-08AF1DBD60EB}">
      <dsp:nvSpPr>
        <dsp:cNvPr id="0" name=""/>
        <dsp:cNvSpPr/>
      </dsp:nvSpPr>
      <dsp:spPr>
        <a:xfrm>
          <a:off x="3459632" y="2799294"/>
          <a:ext cx="1279677" cy="2018767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7052" tIns="0" rIns="0" bIns="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2004</a:t>
          </a: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Mono 1.0</a:t>
          </a:r>
          <a:endParaRPr lang="en-US" sz="2100" kern="1200" dirty="0"/>
        </a:p>
      </dsp:txBody>
      <dsp:txXfrm>
        <a:off x="3459632" y="2799294"/>
        <a:ext cx="1279677" cy="2018767"/>
      </dsp:txXfrm>
    </dsp:sp>
    <dsp:sp modelId="{92879245-AE31-444B-8E81-1A7F63ECABE2}">
      <dsp:nvSpPr>
        <dsp:cNvPr id="0" name=""/>
        <dsp:cNvSpPr/>
      </dsp:nvSpPr>
      <dsp:spPr>
        <a:xfrm>
          <a:off x="4554296" y="1925297"/>
          <a:ext cx="370027" cy="370027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B20EEF2-ED6F-5C4F-906B-AE64F49C5B7A}">
      <dsp:nvSpPr>
        <dsp:cNvPr id="0" name=""/>
        <dsp:cNvSpPr/>
      </dsp:nvSpPr>
      <dsp:spPr>
        <a:xfrm>
          <a:off x="4739309" y="2110311"/>
          <a:ext cx="1487817" cy="270775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6070" tIns="0" rIns="0" bIns="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2008</a:t>
          </a: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Mono 2.0</a:t>
          </a:r>
          <a:endParaRPr lang="en-US" sz="2100" kern="1200" dirty="0"/>
        </a:p>
      </dsp:txBody>
      <dsp:txXfrm>
        <a:off x="4739309" y="2110311"/>
        <a:ext cx="1487817" cy="2707750"/>
      </dsp:txXfrm>
    </dsp:sp>
    <dsp:sp modelId="{F792D776-027F-7C49-94C9-987360F6A0D4}">
      <dsp:nvSpPr>
        <dsp:cNvPr id="0" name=""/>
        <dsp:cNvSpPr/>
      </dsp:nvSpPr>
      <dsp:spPr>
        <a:xfrm>
          <a:off x="5988151" y="1350984"/>
          <a:ext cx="477951" cy="47795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F444C5F1-95C1-8B4F-B807-FC76763F29E9}">
      <dsp:nvSpPr>
        <dsp:cNvPr id="0" name=""/>
        <dsp:cNvSpPr/>
      </dsp:nvSpPr>
      <dsp:spPr>
        <a:xfrm>
          <a:off x="6227127" y="1589960"/>
          <a:ext cx="1541779" cy="3228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53257" tIns="0" rIns="0" bIns="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2012</a:t>
          </a: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Mono 3.0</a:t>
          </a:r>
          <a:endParaRPr lang="en-US" sz="2100" kern="1200" dirty="0"/>
        </a:p>
      </dsp:txBody>
      <dsp:txXfrm>
        <a:off x="6227127" y="1589960"/>
        <a:ext cx="1541779" cy="3228101"/>
      </dsp:txXfrm>
    </dsp:sp>
    <dsp:sp modelId="{1D5CCD7B-9E17-7E4B-8FA4-541B06E1479B}">
      <dsp:nvSpPr>
        <dsp:cNvPr id="0" name=""/>
        <dsp:cNvSpPr/>
      </dsp:nvSpPr>
      <dsp:spPr>
        <a:xfrm>
          <a:off x="7464405" y="967466"/>
          <a:ext cx="609003" cy="609003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728C3A6-172F-3748-A0FF-65F51DBA7EAC}">
      <dsp:nvSpPr>
        <dsp:cNvPr id="0" name=""/>
        <dsp:cNvSpPr/>
      </dsp:nvSpPr>
      <dsp:spPr>
        <a:xfrm>
          <a:off x="7768907" y="1271968"/>
          <a:ext cx="1541779" cy="354609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22698" tIns="0" rIns="0" bIns="0" numCol="1" spcCol="1270" anchor="t" anchorCtr="0">
          <a:noAutofit/>
        </a:bodyPr>
        <a:lstStyle/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2015</a:t>
          </a:r>
        </a:p>
        <a:p>
          <a:pPr lvl="0" algn="l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Mono 4.0</a:t>
          </a:r>
          <a:endParaRPr lang="en-US" sz="2100" kern="1200" dirty="0"/>
        </a:p>
      </dsp:txBody>
      <dsp:txXfrm>
        <a:off x="7768907" y="1271968"/>
        <a:ext cx="1541779" cy="3546093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7A089A-7860-B54A-8062-AFF146580F8C}">
      <dsp:nvSpPr>
        <dsp:cNvPr id="0" name=""/>
        <dsp:cNvSpPr/>
      </dsp:nvSpPr>
      <dsp:spPr>
        <a:xfrm>
          <a:off x="1601787" y="0"/>
          <a:ext cx="7708899" cy="4818062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9B46962C-B72C-4849-85F6-6B9365D4E39B}">
      <dsp:nvSpPr>
        <dsp:cNvPr id="0" name=""/>
        <dsp:cNvSpPr/>
      </dsp:nvSpPr>
      <dsp:spPr>
        <a:xfrm>
          <a:off x="2580818" y="3325426"/>
          <a:ext cx="200431" cy="200431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2D14A11-FEC7-3642-BA02-3A6DA11924C3}">
      <dsp:nvSpPr>
        <dsp:cNvPr id="0" name=""/>
        <dsp:cNvSpPr/>
      </dsp:nvSpPr>
      <dsp:spPr>
        <a:xfrm>
          <a:off x="2681033" y="3425642"/>
          <a:ext cx="1796173" cy="139241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204" tIns="0" rIns="0" bIns="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2014</a:t>
          </a:r>
        </a:p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.NET Core Beta</a:t>
          </a:r>
          <a:endParaRPr lang="en-US" sz="2600" kern="1200" dirty="0"/>
        </a:p>
      </dsp:txBody>
      <dsp:txXfrm>
        <a:off x="2681033" y="3425642"/>
        <a:ext cx="1796173" cy="1392419"/>
      </dsp:txXfrm>
    </dsp:sp>
    <dsp:sp modelId="{197C325D-39B1-7C48-9B5B-8DA8316EEDBD}">
      <dsp:nvSpPr>
        <dsp:cNvPr id="0" name=""/>
        <dsp:cNvSpPr/>
      </dsp:nvSpPr>
      <dsp:spPr>
        <a:xfrm>
          <a:off x="4350010" y="2015877"/>
          <a:ext cx="362318" cy="36231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8E6EB325-6C80-5A47-8D05-5A862E148B66}">
      <dsp:nvSpPr>
        <dsp:cNvPr id="0" name=""/>
        <dsp:cNvSpPr/>
      </dsp:nvSpPr>
      <dsp:spPr>
        <a:xfrm>
          <a:off x="4531169" y="2197036"/>
          <a:ext cx="1850135" cy="26210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1985" tIns="0" rIns="0" bIns="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2016</a:t>
          </a:r>
        </a:p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.NET Core 1.0/1.1</a:t>
          </a:r>
          <a:endParaRPr lang="en-US" sz="2600" kern="1200" dirty="0"/>
        </a:p>
      </dsp:txBody>
      <dsp:txXfrm>
        <a:off x="4531169" y="2197036"/>
        <a:ext cx="1850135" cy="2621025"/>
      </dsp:txXfrm>
    </dsp:sp>
    <dsp:sp modelId="{8EAA5BAF-5D5B-8942-B6EE-E21C1EFAC81C}">
      <dsp:nvSpPr>
        <dsp:cNvPr id="0" name=""/>
        <dsp:cNvSpPr/>
      </dsp:nvSpPr>
      <dsp:spPr>
        <a:xfrm>
          <a:off x="6477666" y="1218969"/>
          <a:ext cx="501078" cy="501078"/>
        </a:xfrm>
        <a:prstGeom prst="ellipse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EABD0F8-F3C7-BB40-9104-40858A4E5EFE}">
      <dsp:nvSpPr>
        <dsp:cNvPr id="0" name=""/>
        <dsp:cNvSpPr/>
      </dsp:nvSpPr>
      <dsp:spPr>
        <a:xfrm>
          <a:off x="6728205" y="1469508"/>
          <a:ext cx="1850135" cy="334855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5511" tIns="0" rIns="0" bIns="0" numCol="1" spcCol="1270" anchor="t" anchorCtr="0">
          <a:noAutofit/>
        </a:bodyPr>
        <a:lstStyle/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2017</a:t>
          </a:r>
        </a:p>
        <a:p>
          <a:pPr lvl="0" algn="l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600" kern="1200" dirty="0" smtClean="0"/>
            <a:t>.NET Core 2.0/2.1</a:t>
          </a:r>
          <a:endParaRPr lang="en-US" sz="2600" kern="1200" dirty="0"/>
        </a:p>
      </dsp:txBody>
      <dsp:txXfrm>
        <a:off x="6728205" y="1469508"/>
        <a:ext cx="1850135" cy="334855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418D723-69B4-F341-8C21-F7BC8431CEEA}" type="datetimeFigureOut">
              <a:rPr lang="en-US" smtClean="0"/>
              <a:t>9/12/17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804D259-4274-484A-82A6-F508ECE16F4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9855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Automatic</a:t>
            </a:r>
            <a:r>
              <a:rPr lang="zh-CN" altLang="en-US" dirty="0" smtClean="0"/>
              <a:t> </a:t>
            </a:r>
            <a:r>
              <a:rPr lang="en-US" altLang="zh-CN" dirty="0" smtClean="0"/>
              <a:t>reference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counting</a:t>
            </a:r>
            <a:r>
              <a:rPr lang="zh-CN" altLang="en-US" dirty="0" smtClean="0"/>
              <a:t> 直到</a:t>
            </a:r>
            <a:r>
              <a:rPr lang="en-US" altLang="zh-CN" dirty="0" smtClean="0"/>
              <a:t>2011</a:t>
            </a:r>
            <a:r>
              <a:rPr lang="zh-CN" altLang="en-US" dirty="0" smtClean="0"/>
              <a:t>年才随</a:t>
            </a:r>
            <a:r>
              <a:rPr lang="en-US" altLang="zh-CN" dirty="0" smtClean="0"/>
              <a:t>iOS</a:t>
            </a:r>
            <a:r>
              <a:rPr lang="zh-CN" altLang="en-US" dirty="0" smtClean="0"/>
              <a:t> </a:t>
            </a:r>
            <a:r>
              <a:rPr lang="en-US" altLang="zh-CN" dirty="0" smtClean="0"/>
              <a:t>5</a:t>
            </a:r>
            <a:r>
              <a:rPr lang="zh-CN" altLang="en-US" dirty="0" smtClean="0"/>
              <a:t>引入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BEE4A-2374-6342-87DC-D663585407D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0912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是不是可以支持 </a:t>
            </a:r>
            <a:r>
              <a:rPr lang="en-US" altLang="zh-CN" dirty="0" smtClean="0"/>
              <a:t>OS</a:t>
            </a:r>
            <a:r>
              <a:rPr lang="zh-CN" altLang="en-US" dirty="0" smtClean="0"/>
              <a:t> </a:t>
            </a:r>
            <a:r>
              <a:rPr lang="en-US" altLang="zh-CN" dirty="0" smtClean="0"/>
              <a:t>X</a:t>
            </a:r>
            <a:r>
              <a:rPr lang="zh-CN" altLang="en-US" dirty="0" smtClean="0"/>
              <a:t>，</a:t>
            </a:r>
            <a:r>
              <a:rPr lang="en-US" altLang="zh-CN" dirty="0" smtClean="0"/>
              <a:t>Linux</a:t>
            </a:r>
            <a:r>
              <a:rPr lang="zh-CN" altLang="en-US" baseline="0" dirty="0" smtClean="0"/>
              <a:t> 和 </a:t>
            </a:r>
            <a:r>
              <a:rPr lang="en-US" altLang="zh-CN" baseline="0" dirty="0" smtClean="0"/>
              <a:t>Windows</a:t>
            </a:r>
            <a:r>
              <a:rPr lang="zh-CN" altLang="en-US" baseline="0" dirty="0" smtClean="0"/>
              <a:t> 的桌面程序开发？一个程序一套界面自适应各种平台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BEE4A-2374-6342-87DC-D663585407D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87021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都仅仅支持几个平台，速度很慢，调试体验未知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9EBEE4A-2374-6342-87DC-D663585407D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765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3.png"/><Relationship Id="rId5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首页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"/>
          <p:cNvSpPr/>
          <p:nvPr userDrawn="1"/>
        </p:nvSpPr>
        <p:spPr bwMode="gray">
          <a:xfrm>
            <a:off x="0" y="6400800"/>
            <a:ext cx="12192001" cy="457200"/>
          </a:xfrm>
          <a:prstGeom prst="rect">
            <a:avLst/>
          </a:prstGeom>
          <a:solidFill>
            <a:srgbClr val="5C005C"/>
          </a:solidFill>
          <a:ln>
            <a:solidFill>
              <a:srgbClr val="5C005C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23" name="Picture 7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42" y="6514440"/>
            <a:ext cx="1100968" cy="23467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8378" y="1"/>
            <a:ext cx="1227037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82147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幻灯片_1">
    <p:bg>
      <p:bgPr>
        <a:solidFill>
          <a:srgbClr val="5C00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" r="4040" b="-1"/>
          <a:stretch/>
        </p:blipFill>
        <p:spPr>
          <a:xfrm>
            <a:off x="5991367" y="-13648"/>
            <a:ext cx="6200634" cy="210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53825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幻灯片_2">
    <p:bg>
      <p:bgPr>
        <a:solidFill>
          <a:srgbClr val="D83B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" r="4040" b="-1"/>
          <a:stretch/>
        </p:blipFill>
        <p:spPr>
          <a:xfrm>
            <a:off x="5991367" y="-13648"/>
            <a:ext cx="6200634" cy="210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44723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幻灯片_3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" r="4040" b="-1"/>
          <a:stretch/>
        </p:blipFill>
        <p:spPr>
          <a:xfrm>
            <a:off x="5991367" y="-13648"/>
            <a:ext cx="6200634" cy="2100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6127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幻灯片_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6" r="22161" b="7926"/>
          <a:stretch/>
        </p:blipFill>
        <p:spPr>
          <a:xfrm>
            <a:off x="8007183" y="-33645"/>
            <a:ext cx="4184818" cy="146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64288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课程标题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414" y="4072128"/>
            <a:ext cx="2980629" cy="2785872"/>
          </a:xfrm>
          <a:prstGeom prst="rect">
            <a:avLst/>
          </a:prstGeom>
        </p:spPr>
      </p:pic>
      <p:sp>
        <p:nvSpPr>
          <p:cNvPr id="6" name="Rectangle 2"/>
          <p:cNvSpPr/>
          <p:nvPr userDrawn="1"/>
        </p:nvSpPr>
        <p:spPr bwMode="gray">
          <a:xfrm>
            <a:off x="0" y="6400800"/>
            <a:ext cx="12192001" cy="457200"/>
          </a:xfrm>
          <a:prstGeom prst="rect">
            <a:avLst/>
          </a:prstGeom>
          <a:solidFill>
            <a:srgbClr val="5C005C"/>
          </a:solidFill>
          <a:ln>
            <a:solidFill>
              <a:srgbClr val="5C005C"/>
            </a:solidFill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398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 dirty="0" err="1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  <a:cs typeface="Segoe UI" pitchFamily="34" charset="0"/>
            </a:endParaRPr>
          </a:p>
        </p:txBody>
      </p:sp>
      <p:pic>
        <p:nvPicPr>
          <p:cNvPr id="7" name="Picture 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042" y="6514440"/>
            <a:ext cx="1100968" cy="2346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1" b="2625"/>
          <a:stretch/>
        </p:blipFill>
        <p:spPr>
          <a:xfrm>
            <a:off x="261044" y="313696"/>
            <a:ext cx="1652451" cy="684000"/>
          </a:xfrm>
          <a:prstGeom prst="rect">
            <a:avLst/>
          </a:prstGeom>
          <a:ln>
            <a:noFill/>
          </a:ln>
        </p:spPr>
      </p:pic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" r="4040" b="-1"/>
          <a:stretch/>
        </p:blipFill>
        <p:spPr>
          <a:xfrm>
            <a:off x="5991367" y="-13648"/>
            <a:ext cx="6200634" cy="2100103"/>
          </a:xfrm>
          <a:prstGeom prst="rect">
            <a:avLst/>
          </a:prstGeom>
        </p:spPr>
      </p:pic>
      <p:sp>
        <p:nvSpPr>
          <p:cNvPr id="10" name="Rectangle 2"/>
          <p:cNvSpPr/>
          <p:nvPr userDrawn="1"/>
        </p:nvSpPr>
        <p:spPr bwMode="gray">
          <a:xfrm>
            <a:off x="1082040" y="2626736"/>
            <a:ext cx="8220456" cy="680847"/>
          </a:xfrm>
          <a:prstGeom prst="rect">
            <a:avLst/>
          </a:prstGeom>
          <a:solidFill>
            <a:schemeClr val="accent5">
              <a:lumMod val="75000"/>
              <a:alpha val="29000"/>
            </a:scheme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505050">
                      <a:lumMod val="50000"/>
                    </a:srgbClr>
                  </a:gs>
                  <a:gs pos="100000">
                    <a:srgbClr val="505050">
                      <a:lumMod val="5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11" name="Rectangle 3"/>
          <p:cNvSpPr/>
          <p:nvPr userDrawn="1"/>
        </p:nvSpPr>
        <p:spPr bwMode="gray">
          <a:xfrm>
            <a:off x="0" y="2895599"/>
            <a:ext cx="8071104" cy="674815"/>
          </a:xfrm>
          <a:prstGeom prst="rect">
            <a:avLst/>
          </a:prstGeom>
          <a:solidFill>
            <a:schemeClr val="accent5">
              <a:lumMod val="75000"/>
              <a:alpha val="29000"/>
            </a:scheme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505050">
                      <a:lumMod val="50000"/>
                    </a:srgbClr>
                  </a:gs>
                  <a:gs pos="100000">
                    <a:srgbClr val="505050">
                      <a:lumMod val="50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Rectangle 4"/>
          <p:cNvSpPr/>
          <p:nvPr userDrawn="1"/>
        </p:nvSpPr>
        <p:spPr bwMode="gray">
          <a:xfrm>
            <a:off x="274638" y="3497263"/>
            <a:ext cx="8191182" cy="674815"/>
          </a:xfrm>
          <a:prstGeom prst="rect">
            <a:avLst/>
          </a:prstGeom>
          <a:solidFill>
            <a:schemeClr val="accent5">
              <a:lumMod val="75000"/>
              <a:alpha val="29000"/>
            </a:scheme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505050">
                      <a:lumMod val="50000"/>
                    </a:srgbClr>
                  </a:gs>
                  <a:gs pos="100000">
                    <a:srgbClr val="505050">
                      <a:lumMod val="50000"/>
                    </a:srgbClr>
                  </a:gs>
                </a:gsLst>
                <a:lin ang="5400000" scaled="0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标题 1"/>
          <p:cNvSpPr>
            <a:spLocks noGrp="1"/>
          </p:cNvSpPr>
          <p:nvPr>
            <p:ph type="title" hasCustomPrompt="1"/>
          </p:nvPr>
        </p:nvSpPr>
        <p:spPr>
          <a:xfrm>
            <a:off x="639738" y="2768983"/>
            <a:ext cx="10912523" cy="1064525"/>
          </a:xfrm>
          <a:prstGeom prst="rect">
            <a:avLst/>
          </a:prstGeom>
        </p:spPr>
        <p:txBody>
          <a:bodyPr anchor="ctr" anchorCtr="0"/>
          <a:lstStyle>
            <a:lvl1pPr>
              <a:defRPr sz="5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单击此处编辑演讲标题</a:t>
            </a:r>
          </a:p>
        </p:txBody>
      </p:sp>
      <p:sp>
        <p:nvSpPr>
          <p:cNvPr id="16" name="文本占位符 15"/>
          <p:cNvSpPr>
            <a:spLocks noGrp="1"/>
          </p:cNvSpPr>
          <p:nvPr>
            <p:ph type="body" sz="quarter" idx="10" hasCustomPrompt="1"/>
          </p:nvPr>
        </p:nvSpPr>
        <p:spPr>
          <a:xfrm>
            <a:off x="639738" y="4325938"/>
            <a:ext cx="8832875" cy="95567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zh-CN" altLang="en-US" dirty="0"/>
              <a:t>单击此处编辑讲师姓名和职位</a:t>
            </a:r>
          </a:p>
        </p:txBody>
      </p:sp>
    </p:spTree>
    <p:extLst>
      <p:ext uri="{BB962C8B-B14F-4D97-AF65-F5344CB8AC3E}">
        <p14:creationId xmlns:p14="http://schemas.microsoft.com/office/powerpoint/2010/main" val="3741379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85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内容标题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/>
          <p:nvPr userDrawn="1"/>
        </p:nvSpPr>
        <p:spPr bwMode="gray">
          <a:xfrm>
            <a:off x="1082040" y="2626736"/>
            <a:ext cx="8220456" cy="680847"/>
          </a:xfrm>
          <a:prstGeom prst="rect">
            <a:avLst/>
          </a:prstGeom>
          <a:solidFill>
            <a:schemeClr val="accent5">
              <a:lumMod val="75000"/>
              <a:alpha val="29000"/>
            </a:scheme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505050">
                      <a:lumMod val="50000"/>
                    </a:srgbClr>
                  </a:gs>
                  <a:gs pos="100000">
                    <a:srgbClr val="505050">
                      <a:lumMod val="5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ectangle 3"/>
          <p:cNvSpPr/>
          <p:nvPr userDrawn="1"/>
        </p:nvSpPr>
        <p:spPr bwMode="gray">
          <a:xfrm>
            <a:off x="0" y="2895599"/>
            <a:ext cx="8071104" cy="674815"/>
          </a:xfrm>
          <a:prstGeom prst="rect">
            <a:avLst/>
          </a:prstGeom>
          <a:solidFill>
            <a:schemeClr val="accent5">
              <a:lumMod val="75000"/>
              <a:alpha val="29000"/>
            </a:scheme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505050">
                      <a:lumMod val="50000"/>
                    </a:srgbClr>
                  </a:gs>
                  <a:gs pos="100000">
                    <a:srgbClr val="505050">
                      <a:lumMod val="50000"/>
                    </a:srgbClr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8" name="Rectangle 4"/>
          <p:cNvSpPr/>
          <p:nvPr userDrawn="1"/>
        </p:nvSpPr>
        <p:spPr bwMode="gray">
          <a:xfrm>
            <a:off x="274638" y="3497263"/>
            <a:ext cx="8191182" cy="674815"/>
          </a:xfrm>
          <a:prstGeom prst="rect">
            <a:avLst/>
          </a:prstGeom>
          <a:solidFill>
            <a:schemeClr val="accent5">
              <a:lumMod val="75000"/>
              <a:alpha val="29000"/>
            </a:scheme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505050">
                      <a:lumMod val="50000"/>
                    </a:srgbClr>
                  </a:gs>
                  <a:gs pos="100000">
                    <a:srgbClr val="505050">
                      <a:lumMod val="50000"/>
                    </a:srgbClr>
                  </a:gs>
                </a:gsLst>
                <a:lin ang="5400000" scaled="0"/>
              </a:gradFill>
              <a:latin typeface="Segoe UI"/>
            </a:endParaRPr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8240" y="5890199"/>
            <a:ext cx="7652015" cy="1036041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" r="4040" b="-1"/>
          <a:stretch/>
        </p:blipFill>
        <p:spPr>
          <a:xfrm>
            <a:off x="5991367" y="-13648"/>
            <a:ext cx="6200634" cy="2100103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39738" y="2768983"/>
            <a:ext cx="10912523" cy="1064525"/>
          </a:xfrm>
          <a:prstGeom prst="rect">
            <a:avLst/>
          </a:prstGeom>
        </p:spPr>
        <p:txBody>
          <a:bodyPr anchor="ctr" anchorCtr="0"/>
          <a:lstStyle>
            <a:lvl1pPr>
              <a:defRPr sz="5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单击此处编辑章节标题</a:t>
            </a:r>
          </a:p>
        </p:txBody>
      </p:sp>
    </p:spTree>
    <p:extLst>
      <p:ext uri="{BB962C8B-B14F-4D97-AF65-F5344CB8AC3E}">
        <p14:creationId xmlns:p14="http://schemas.microsoft.com/office/powerpoint/2010/main" val="9332321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8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-33645"/>
            <a:ext cx="12192000" cy="1466660"/>
          </a:xfrm>
          <a:prstGeom prst="rect">
            <a:avLst/>
          </a:prstGeom>
          <a:solidFill>
            <a:srgbClr val="0078D7"/>
          </a:solidFill>
          <a:ln>
            <a:solidFill>
              <a:srgbClr val="0078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7948" y="218362"/>
            <a:ext cx="10912523" cy="1064525"/>
          </a:xfrm>
          <a:prstGeom prst="rect">
            <a:avLst/>
          </a:prstGeom>
        </p:spPr>
        <p:txBody>
          <a:bodyPr anchor="ctr" anchorCtr="0"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7949" y="1719012"/>
            <a:ext cx="10912522" cy="4818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3600">
                <a:solidFill>
                  <a:srgbClr val="0078D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6" r="22161" b="7926"/>
          <a:stretch/>
        </p:blipFill>
        <p:spPr>
          <a:xfrm>
            <a:off x="8007183" y="-33645"/>
            <a:ext cx="4184818" cy="146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78348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-33645"/>
            <a:ext cx="12192000" cy="1466660"/>
          </a:xfrm>
          <a:prstGeom prst="rect">
            <a:avLst/>
          </a:prstGeom>
          <a:solidFill>
            <a:srgbClr val="0078D7"/>
          </a:solidFill>
          <a:ln>
            <a:solidFill>
              <a:srgbClr val="0078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37948" y="218362"/>
            <a:ext cx="10912523" cy="1064525"/>
          </a:xfrm>
          <a:prstGeom prst="rect">
            <a:avLst/>
          </a:prstGeom>
        </p:spPr>
        <p:txBody>
          <a:bodyPr anchor="ctr" anchorCtr="0"/>
          <a:lstStyle>
            <a:lvl1pPr>
              <a:defRPr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6" r="22161" b="7926"/>
          <a:stretch/>
        </p:blipFill>
        <p:spPr>
          <a:xfrm>
            <a:off x="8007183" y="-33645"/>
            <a:ext cx="4184818" cy="146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33498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（白色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1"/>
          <p:cNvSpPr>
            <a:spLocks noGrp="1"/>
          </p:cNvSpPr>
          <p:nvPr>
            <p:ph type="title"/>
          </p:nvPr>
        </p:nvSpPr>
        <p:spPr>
          <a:xfrm>
            <a:off x="537948" y="218362"/>
            <a:ext cx="10912523" cy="1064525"/>
          </a:xfrm>
          <a:prstGeom prst="rect">
            <a:avLst/>
          </a:prstGeom>
        </p:spPr>
        <p:txBody>
          <a:bodyPr anchor="ctr" anchorCtr="0"/>
          <a:lstStyle>
            <a:lvl1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>
                <a:solidFill>
                  <a:srgbClr val="0078D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 dirty="0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537949" y="1719012"/>
            <a:ext cx="10912522" cy="4818265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3600">
                <a:solidFill>
                  <a:srgbClr val="0078D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86" r="22161" b="7926"/>
          <a:stretch/>
        </p:blipFill>
        <p:spPr>
          <a:xfrm>
            <a:off x="8007183" y="-33645"/>
            <a:ext cx="4184818" cy="14666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2665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0" y="-33645"/>
            <a:ext cx="5145206" cy="6891645"/>
          </a:xfrm>
          <a:prstGeom prst="rect">
            <a:avLst/>
          </a:prstGeom>
          <a:solidFill>
            <a:srgbClr val="0078D7"/>
          </a:solidFill>
          <a:ln>
            <a:solidFill>
              <a:srgbClr val="0078D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1" t="35843"/>
          <a:stretch/>
        </p:blipFill>
        <p:spPr>
          <a:xfrm>
            <a:off x="0" y="-33645"/>
            <a:ext cx="5030978" cy="1157555"/>
          </a:xfrm>
          <a:prstGeom prst="rect">
            <a:avLst/>
          </a:prstGeom>
        </p:spPr>
      </p:pic>
      <p:sp>
        <p:nvSpPr>
          <p:cNvPr id="5" name="标题 1"/>
          <p:cNvSpPr>
            <a:spLocks noGrp="1"/>
          </p:cNvSpPr>
          <p:nvPr>
            <p:ph type="title"/>
          </p:nvPr>
        </p:nvSpPr>
        <p:spPr>
          <a:xfrm>
            <a:off x="319584" y="1787853"/>
            <a:ext cx="4711394" cy="1064525"/>
          </a:xfrm>
          <a:prstGeom prst="rect">
            <a:avLst/>
          </a:prstGeom>
        </p:spPr>
        <p:txBody>
          <a:bodyPr anchor="ctr" anchorCtr="0"/>
          <a:lstStyle>
            <a:lvl1pPr>
              <a:defRPr sz="40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mtClean="0"/>
              <a:t>Click to edit Master title style</a:t>
            </a:r>
            <a:endParaRPr lang="zh-CN" altLang="en-US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5350561" y="450375"/>
            <a:ext cx="6604878" cy="620973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None/>
              <a:defRPr sz="3600">
                <a:solidFill>
                  <a:srgbClr val="0078D7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28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defRPr sz="24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090282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演示幻灯片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/>
          <p:nvPr userDrawn="1"/>
        </p:nvSpPr>
        <p:spPr bwMode="gray">
          <a:xfrm>
            <a:off x="3971545" y="4864972"/>
            <a:ext cx="8220456" cy="680847"/>
          </a:xfrm>
          <a:prstGeom prst="rect">
            <a:avLst/>
          </a:prstGeom>
          <a:solidFill>
            <a:schemeClr val="accent5">
              <a:lumMod val="75000"/>
              <a:alpha val="29000"/>
            </a:scheme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505050">
                      <a:lumMod val="50000"/>
                    </a:srgbClr>
                  </a:gs>
                  <a:gs pos="100000">
                    <a:srgbClr val="505050">
                      <a:lumMod val="5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ectangle 3"/>
          <p:cNvSpPr/>
          <p:nvPr userDrawn="1"/>
        </p:nvSpPr>
        <p:spPr bwMode="gray">
          <a:xfrm>
            <a:off x="2889505" y="5133835"/>
            <a:ext cx="8071104" cy="674815"/>
          </a:xfrm>
          <a:prstGeom prst="rect">
            <a:avLst/>
          </a:prstGeom>
          <a:solidFill>
            <a:schemeClr val="accent5">
              <a:lumMod val="75000"/>
              <a:alpha val="29000"/>
            </a:scheme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505050">
                      <a:lumMod val="50000"/>
                    </a:srgbClr>
                  </a:gs>
                  <a:gs pos="100000">
                    <a:srgbClr val="505050">
                      <a:lumMod val="50000"/>
                    </a:srgbClr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8" name="Rectangle 4"/>
          <p:cNvSpPr/>
          <p:nvPr userDrawn="1"/>
        </p:nvSpPr>
        <p:spPr bwMode="gray">
          <a:xfrm>
            <a:off x="3164143" y="5735499"/>
            <a:ext cx="8191182" cy="674815"/>
          </a:xfrm>
          <a:prstGeom prst="rect">
            <a:avLst/>
          </a:prstGeom>
          <a:solidFill>
            <a:schemeClr val="accent5">
              <a:lumMod val="75000"/>
              <a:alpha val="29000"/>
            </a:scheme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505050">
                      <a:lumMod val="50000"/>
                    </a:srgbClr>
                  </a:gs>
                  <a:gs pos="100000">
                    <a:srgbClr val="505050">
                      <a:lumMod val="50000"/>
                    </a:srgbClr>
                  </a:gs>
                </a:gsLst>
                <a:lin ang="5400000" scaled="0"/>
              </a:gradFill>
              <a:latin typeface="Segoe UI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" r="4040" b="-1"/>
          <a:stretch/>
        </p:blipFill>
        <p:spPr>
          <a:xfrm>
            <a:off x="5991367" y="-13648"/>
            <a:ext cx="6200634" cy="2100103"/>
          </a:xfrm>
          <a:prstGeom prst="rect">
            <a:avLst/>
          </a:prstGeom>
        </p:spPr>
      </p:pic>
      <p:sp>
        <p:nvSpPr>
          <p:cNvPr id="12" name="标题 1"/>
          <p:cNvSpPr>
            <a:spLocks noGrp="1"/>
          </p:cNvSpPr>
          <p:nvPr>
            <p:ph type="title" hasCustomPrompt="1"/>
          </p:nvPr>
        </p:nvSpPr>
        <p:spPr>
          <a:xfrm>
            <a:off x="639738" y="3164772"/>
            <a:ext cx="10912523" cy="1064525"/>
          </a:xfrm>
          <a:prstGeom prst="rect">
            <a:avLst/>
          </a:prstGeom>
        </p:spPr>
        <p:txBody>
          <a:bodyPr anchor="ctr" anchorCtr="0"/>
          <a:lstStyle>
            <a:lvl1pPr>
              <a:defRPr sz="5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2" name="文本框 1"/>
          <p:cNvSpPr txBox="1"/>
          <p:nvPr userDrawn="1"/>
        </p:nvSpPr>
        <p:spPr>
          <a:xfrm>
            <a:off x="639738" y="1468719"/>
            <a:ext cx="3713898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8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演示</a:t>
            </a:r>
          </a:p>
        </p:txBody>
      </p:sp>
    </p:spTree>
    <p:extLst>
      <p:ext uri="{BB962C8B-B14F-4D97-AF65-F5344CB8AC3E}">
        <p14:creationId xmlns:p14="http://schemas.microsoft.com/office/powerpoint/2010/main" val="146053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8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感谢">
    <p:bg>
      <p:bgPr>
        <a:solidFill>
          <a:srgbClr val="0078D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/>
          <p:nvPr userDrawn="1"/>
        </p:nvSpPr>
        <p:spPr bwMode="gray">
          <a:xfrm>
            <a:off x="3971545" y="5015100"/>
            <a:ext cx="8220456" cy="680847"/>
          </a:xfrm>
          <a:prstGeom prst="rect">
            <a:avLst/>
          </a:prstGeom>
          <a:solidFill>
            <a:schemeClr val="accent5">
              <a:lumMod val="75000"/>
              <a:alpha val="29000"/>
            </a:scheme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505050">
                      <a:lumMod val="50000"/>
                    </a:srgbClr>
                  </a:gs>
                  <a:gs pos="100000">
                    <a:srgbClr val="505050">
                      <a:lumMod val="5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7" name="Rectangle 3"/>
          <p:cNvSpPr/>
          <p:nvPr userDrawn="1"/>
        </p:nvSpPr>
        <p:spPr bwMode="gray">
          <a:xfrm>
            <a:off x="2889505" y="5283963"/>
            <a:ext cx="8071104" cy="674815"/>
          </a:xfrm>
          <a:prstGeom prst="rect">
            <a:avLst/>
          </a:prstGeom>
          <a:solidFill>
            <a:schemeClr val="accent5">
              <a:lumMod val="75000"/>
              <a:alpha val="29000"/>
            </a:scheme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505050">
                      <a:lumMod val="50000"/>
                    </a:srgbClr>
                  </a:gs>
                  <a:gs pos="100000">
                    <a:srgbClr val="505050">
                      <a:lumMod val="50000"/>
                    </a:srgbClr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8" name="Rectangle 4"/>
          <p:cNvSpPr/>
          <p:nvPr userDrawn="1"/>
        </p:nvSpPr>
        <p:spPr bwMode="gray">
          <a:xfrm>
            <a:off x="3164143" y="5885627"/>
            <a:ext cx="8191182" cy="674815"/>
          </a:xfrm>
          <a:prstGeom prst="rect">
            <a:avLst/>
          </a:prstGeom>
          <a:solidFill>
            <a:schemeClr val="accent5">
              <a:lumMod val="75000"/>
              <a:alpha val="29000"/>
            </a:scheme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505050">
                      <a:lumMod val="50000"/>
                    </a:srgbClr>
                  </a:gs>
                  <a:gs pos="100000">
                    <a:srgbClr val="505050">
                      <a:lumMod val="50000"/>
                    </a:srgbClr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9" name="Rectangle 2"/>
          <p:cNvSpPr>
            <a:spLocks noChangeAspect="1"/>
          </p:cNvSpPr>
          <p:nvPr userDrawn="1"/>
        </p:nvSpPr>
        <p:spPr bwMode="gray">
          <a:xfrm>
            <a:off x="-1" y="1306632"/>
            <a:ext cx="5658495" cy="468000"/>
          </a:xfrm>
          <a:prstGeom prst="rect">
            <a:avLst/>
          </a:prstGeom>
          <a:solidFill>
            <a:schemeClr val="accent5">
              <a:lumMod val="75000"/>
              <a:alpha val="29000"/>
            </a:scheme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marL="0" marR="0" lvl="0" indent="0" algn="ctr" defTabSz="932472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0" cap="none" spc="0" normalizeH="0" baseline="0" noProof="0" dirty="0">
              <a:ln>
                <a:noFill/>
              </a:ln>
              <a:gradFill>
                <a:gsLst>
                  <a:gs pos="0">
                    <a:srgbClr val="505050">
                      <a:lumMod val="50000"/>
                    </a:srgbClr>
                  </a:gs>
                  <a:gs pos="100000">
                    <a:srgbClr val="505050">
                      <a:lumMod val="50000"/>
                    </a:srgbClr>
                  </a:gs>
                </a:gsLst>
                <a:lin ang="5400000" scaled="0"/>
              </a:gra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0" name="Rectangle 3"/>
          <p:cNvSpPr>
            <a:spLocks noChangeAspect="1"/>
          </p:cNvSpPr>
          <p:nvPr userDrawn="1"/>
        </p:nvSpPr>
        <p:spPr bwMode="gray">
          <a:xfrm>
            <a:off x="559099" y="1635436"/>
            <a:ext cx="7336580" cy="468000"/>
          </a:xfrm>
          <a:prstGeom prst="rect">
            <a:avLst/>
          </a:prstGeom>
          <a:solidFill>
            <a:schemeClr val="accent5">
              <a:lumMod val="75000"/>
              <a:alpha val="29000"/>
            </a:scheme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505050">
                      <a:lumMod val="50000"/>
                    </a:srgbClr>
                  </a:gs>
                  <a:gs pos="100000">
                    <a:srgbClr val="505050">
                      <a:lumMod val="50000"/>
                    </a:srgbClr>
                  </a:gs>
                </a:gsLst>
                <a:lin ang="5400000" scaled="0"/>
              </a:gradFill>
              <a:latin typeface="Segoe UI"/>
            </a:endParaRPr>
          </a:p>
        </p:txBody>
      </p:sp>
      <p:sp>
        <p:nvSpPr>
          <p:cNvPr id="13" name="Rectangle 4"/>
          <p:cNvSpPr>
            <a:spLocks/>
          </p:cNvSpPr>
          <p:nvPr userDrawn="1"/>
        </p:nvSpPr>
        <p:spPr bwMode="gray">
          <a:xfrm>
            <a:off x="26932" y="1901105"/>
            <a:ext cx="6510346" cy="468000"/>
          </a:xfrm>
          <a:prstGeom prst="rect">
            <a:avLst/>
          </a:prstGeom>
          <a:solidFill>
            <a:schemeClr val="accent5">
              <a:lumMod val="75000"/>
              <a:alpha val="29000"/>
            </a:schemeClr>
          </a:solidFill>
          <a:ln w="10795" cap="flat" cmpd="sng" algn="ctr">
            <a:noFill/>
            <a:prstDash val="solid"/>
            <a:headEnd type="none" w="med" len="med"/>
            <a:tailEnd type="none" w="med" len="med"/>
          </a:ln>
          <a:effectLst/>
        </p:spPr>
        <p:txBody>
          <a:bodyPr vert="horz" wrap="square" lIns="0" tIns="46637" rIns="0" bIns="46637" numCol="1" rtlCol="0" anchor="ctr" anchorCtr="0" compatLnSpc="1">
            <a:prstTxWarp prst="textNoShape">
              <a:avLst/>
            </a:prstTxWarp>
          </a:bodyPr>
          <a:lstStyle/>
          <a:p>
            <a:pPr algn="ctr" defTabSz="932472" fontAlgn="base">
              <a:spcBef>
                <a:spcPct val="0"/>
              </a:spcBef>
              <a:spcAft>
                <a:spcPct val="0"/>
              </a:spcAft>
            </a:pPr>
            <a:endParaRPr lang="en-US" sz="2000" kern="0" dirty="0">
              <a:gradFill>
                <a:gsLst>
                  <a:gs pos="0">
                    <a:srgbClr val="505050">
                      <a:lumMod val="50000"/>
                    </a:srgbClr>
                  </a:gs>
                  <a:gs pos="100000">
                    <a:srgbClr val="505050">
                      <a:lumMod val="50000"/>
                    </a:srgbClr>
                  </a:gs>
                </a:gsLst>
                <a:lin ang="5400000" scaled="0"/>
              </a:gradFill>
              <a:latin typeface="Segoe UI"/>
            </a:endParaRPr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57" r="4040" b="-1"/>
          <a:stretch/>
        </p:blipFill>
        <p:spPr>
          <a:xfrm>
            <a:off x="5991367" y="-13648"/>
            <a:ext cx="6200634" cy="2100103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19" y="5758062"/>
            <a:ext cx="1459138" cy="720506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72414" y="4072128"/>
            <a:ext cx="2980629" cy="2785872"/>
          </a:xfrm>
          <a:prstGeom prst="rect">
            <a:avLst/>
          </a:prstGeom>
        </p:spPr>
      </p:pic>
      <p:sp>
        <p:nvSpPr>
          <p:cNvPr id="15" name="文本框 14"/>
          <p:cNvSpPr txBox="1"/>
          <p:nvPr userDrawn="1"/>
        </p:nvSpPr>
        <p:spPr>
          <a:xfrm>
            <a:off x="1058288" y="2718086"/>
            <a:ext cx="1044092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感谢对本课程的参与</a:t>
            </a:r>
          </a:p>
        </p:txBody>
      </p:sp>
      <p:pic>
        <p:nvPicPr>
          <p:cNvPr id="16" name="Picture 11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invGray">
          <a:xfrm>
            <a:off x="328719" y="268066"/>
            <a:ext cx="1698173" cy="365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0138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8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8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8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8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8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8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8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8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8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85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decel="100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8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8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3" grpId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675318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61" r:id="rId2"/>
    <p:sldLayoutId id="2147483662" r:id="rId3"/>
    <p:sldLayoutId id="2147483660" r:id="rId4"/>
    <p:sldLayoutId id="2147483664" r:id="rId5"/>
    <p:sldLayoutId id="2147483649" r:id="rId6"/>
    <p:sldLayoutId id="2147483663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0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tif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blog.lextudio.com/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jpe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jp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4" Type="http://schemas.openxmlformats.org/officeDocument/2006/relationships/diagramQuickStyle" Target="../diagrams/quickStyle2.xml"/><Relationship Id="rId5" Type="http://schemas.openxmlformats.org/officeDocument/2006/relationships/diagramColors" Target="../diagrams/colors2.xml"/><Relationship Id="rId6" Type="http://schemas.microsoft.com/office/2007/relationships/diagramDrawing" Target="../diagrams/drawing2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9.tiff"/><Relationship Id="rId3" Type="http://schemas.openxmlformats.org/officeDocument/2006/relationships/image" Target="../media/image20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://dotnet.sxl.cn/" TargetMode="External"/><Relationship Id="rId3" Type="http://schemas.openxmlformats.org/officeDocument/2006/relationships/image" Target="../media/image9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tiff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2.tiff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3.tiff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4.emf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tiff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5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tif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7.tiff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1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tiff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9.tiff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tiff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tiff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3.tiff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tiff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5.tiff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6.tiff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7.tif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8.tiff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9.tiff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0.tiff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4" Type="http://schemas.openxmlformats.org/officeDocument/2006/relationships/diagramQuickStyle" Target="../diagrams/quickStyle3.xml"/><Relationship Id="rId5" Type="http://schemas.openxmlformats.org/officeDocument/2006/relationships/diagramColors" Target="../diagrams/colors3.xml"/><Relationship Id="rId6" Type="http://schemas.microsoft.com/office/2007/relationships/diagramDrawing" Target="../diagrams/drawing3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1.tiff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2.tiff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3.tiff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4.tiff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hyperlink" Target="http://corefx.strikingly.com/" TargetMode="Externa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4" Type="http://schemas.openxmlformats.org/officeDocument/2006/relationships/diagramQuickStyle" Target="../diagrams/quickStyle1.xml"/><Relationship Id="rId5" Type="http://schemas.openxmlformats.org/officeDocument/2006/relationships/diagramColors" Target="../diagrams/colors1.xml"/><Relationship Id="rId6" Type="http://schemas.microsoft.com/office/2007/relationships/diagramDrawing" Target="../diagrams/drawing1.xml"/><Relationship Id="rId1" Type="http://schemas.openxmlformats.org/officeDocument/2006/relationships/slideLayout" Target="../slideLayouts/slideLayout4.xml"/><Relationship Id="rId2" Type="http://schemas.openxmlformats.org/officeDocument/2006/relationships/diagramData" Target="../diagrams/data1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History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.NET</a:t>
            </a:r>
            <a:r>
              <a:rPr lang="zh-CN" altLang="en-US" dirty="0" smtClean="0"/>
              <a:t> </a:t>
            </a:r>
            <a:r>
              <a:rPr lang="en-US" altLang="zh-CN" dirty="0" smtClean="0"/>
              <a:t>Ecosystem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zh-CN" dirty="0" smtClean="0"/>
              <a:t>Lex</a:t>
            </a:r>
            <a:r>
              <a:rPr lang="zh-CN" altLang="en-US" dirty="0" smtClean="0"/>
              <a:t> </a:t>
            </a:r>
            <a:r>
              <a:rPr lang="en-US" altLang="zh-CN" dirty="0" smtClean="0"/>
              <a:t>Li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27695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Rapid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Application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Development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charset="0"/>
              <a:buChar char="•"/>
            </a:pPr>
            <a:r>
              <a:rPr lang="en-US" altLang="zh-CN" dirty="0" smtClean="0"/>
              <a:t>Windows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Forms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desktop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apps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zh-CN" dirty="0" smtClean="0"/>
              <a:t>ASP.NET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WebForms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web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apps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zh-CN" dirty="0" smtClean="0"/>
              <a:t>Multiple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languages:</a:t>
            </a:r>
            <a:r>
              <a:rPr lang="zh-CN" altLang="en-US" dirty="0" smtClean="0"/>
              <a:t> </a:t>
            </a:r>
            <a:r>
              <a:rPr lang="en-US" altLang="zh-CN" dirty="0" smtClean="0"/>
              <a:t>C#</a:t>
            </a:r>
            <a:r>
              <a:rPr lang="zh-CN" altLang="en-US" dirty="0"/>
              <a:t>，</a:t>
            </a:r>
            <a:r>
              <a:rPr lang="en-US" altLang="zh-CN" dirty="0" smtClean="0"/>
              <a:t>Visual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Basic</a:t>
            </a:r>
            <a:r>
              <a:rPr lang="zh-CN" altLang="en-US" dirty="0" smtClean="0"/>
              <a:t> </a:t>
            </a:r>
            <a:r>
              <a:rPr lang="en-US" altLang="zh-CN" dirty="0" smtClean="0"/>
              <a:t>.NET</a:t>
            </a:r>
            <a:r>
              <a:rPr lang="zh-CN" altLang="en-US" dirty="0" smtClean="0"/>
              <a:t>，</a:t>
            </a:r>
            <a:r>
              <a:rPr lang="en-US" altLang="zh-CN" dirty="0" smtClean="0"/>
              <a:t>Managed</a:t>
            </a:r>
            <a:r>
              <a:rPr lang="zh-CN" altLang="en-US" dirty="0" smtClean="0"/>
              <a:t> </a:t>
            </a:r>
            <a:r>
              <a:rPr lang="en-US" altLang="zh-CN" dirty="0" smtClean="0"/>
              <a:t>C++</a:t>
            </a:r>
            <a:r>
              <a:rPr lang="en-US" altLang="zh-CN" dirty="0"/>
              <a:t>,</a:t>
            </a:r>
            <a:r>
              <a:rPr lang="zh-CN" altLang="en-US" dirty="0" smtClean="0"/>
              <a:t> </a:t>
            </a:r>
            <a:r>
              <a:rPr lang="en-US" altLang="zh-CN" dirty="0" smtClean="0"/>
              <a:t>J#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3374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Apr</a:t>
            </a:r>
            <a:r>
              <a:rPr lang="zh-CN" altLang="en-US" dirty="0" smtClean="0"/>
              <a:t> </a:t>
            </a:r>
            <a:r>
              <a:rPr lang="en-US" altLang="zh-CN" dirty="0" smtClean="0"/>
              <a:t>03,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2003</a:t>
            </a:r>
            <a:br>
              <a:rPr lang="en-US" altLang="zh-CN" dirty="0" smtClean="0"/>
            </a:br>
            <a:r>
              <a:rPr lang="en-US" altLang="zh-CN" dirty="0" smtClean="0"/>
              <a:t>.NET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Framework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1.1</a:t>
            </a:r>
            <a:br>
              <a:rPr lang="en-US" altLang="zh-CN" dirty="0" smtClean="0"/>
            </a:br>
            <a:r>
              <a:rPr lang="en-US" altLang="zh-CN" dirty="0" smtClean="0"/>
              <a:t>Visual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Studio</a:t>
            </a:r>
            <a:r>
              <a:rPr lang="zh-CN" altLang="en-US" dirty="0" smtClean="0"/>
              <a:t> </a:t>
            </a:r>
            <a:r>
              <a:rPr lang="en-US" altLang="zh-CN" dirty="0" smtClean="0"/>
              <a:t>.NET</a:t>
            </a:r>
            <a:r>
              <a:rPr lang="zh-CN" altLang="en-US" dirty="0" smtClean="0"/>
              <a:t> </a:t>
            </a:r>
            <a:r>
              <a:rPr lang="en-US" altLang="zh-CN" dirty="0" smtClean="0"/>
              <a:t>2003</a:t>
            </a:r>
            <a:endParaRPr lang="zh-CN" alt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75" y="687809"/>
            <a:ext cx="6605588" cy="5734794"/>
          </a:xfrm>
        </p:spPr>
      </p:pic>
    </p:spTree>
    <p:extLst>
      <p:ext uri="{BB962C8B-B14F-4D97-AF65-F5344CB8AC3E}">
        <p14:creationId xmlns:p14="http://schemas.microsoft.com/office/powerpoint/2010/main" val="226410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Significant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charset="0"/>
              <a:buChar char="•"/>
            </a:pPr>
            <a:r>
              <a:rPr lang="en-US" altLang="zh-CN" dirty="0" smtClean="0"/>
              <a:t>ODBC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Oracle</a:t>
            </a:r>
            <a:r>
              <a:rPr lang="zh-CN" altLang="en-US" dirty="0" smtClean="0"/>
              <a:t> </a:t>
            </a:r>
            <a:r>
              <a:rPr lang="en-US" altLang="zh-CN" dirty="0" smtClean="0"/>
              <a:t>support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zh-CN" dirty="0" smtClean="0"/>
              <a:t>ASP.NET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WebForms</a:t>
            </a:r>
            <a:r>
              <a:rPr lang="zh-CN" altLang="en-US" dirty="0" smtClean="0"/>
              <a:t> </a:t>
            </a:r>
            <a:r>
              <a:rPr lang="en-US" altLang="zh-CN" dirty="0" smtClean="0"/>
              <a:t>mobile</a:t>
            </a:r>
            <a:r>
              <a:rPr lang="zh-CN" altLang="en-US" dirty="0" smtClean="0"/>
              <a:t> </a:t>
            </a:r>
            <a:r>
              <a:rPr lang="en-US" altLang="zh-CN" dirty="0" smtClean="0"/>
              <a:t>browser</a:t>
            </a:r>
            <a:r>
              <a:rPr lang="zh-CN" altLang="en-US" dirty="0" smtClean="0"/>
              <a:t> </a:t>
            </a:r>
            <a:r>
              <a:rPr lang="en-US" altLang="zh-CN" dirty="0" smtClean="0"/>
              <a:t>support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zh-CN" dirty="0" smtClean="0"/>
              <a:t>Visual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Studio</a:t>
            </a:r>
            <a:r>
              <a:rPr lang="zh-CN" altLang="en-US" dirty="0" smtClean="0"/>
              <a:t> </a:t>
            </a:r>
            <a:r>
              <a:rPr lang="en-US" altLang="zh-CN" dirty="0" smtClean="0"/>
              <a:t>2003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Compact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Framework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zh-CN" dirty="0" smtClean="0"/>
              <a:t>IP</a:t>
            </a:r>
            <a:r>
              <a:rPr lang="zh-CN" altLang="en-US" dirty="0" smtClean="0"/>
              <a:t> </a:t>
            </a:r>
            <a:r>
              <a:rPr lang="en-US" altLang="zh-CN" dirty="0" smtClean="0"/>
              <a:t>v6</a:t>
            </a:r>
            <a:r>
              <a:rPr lang="zh-CN" altLang="en-US" dirty="0" smtClean="0"/>
              <a:t> </a:t>
            </a:r>
            <a:r>
              <a:rPr lang="en-US" altLang="zh-CN" dirty="0" smtClean="0"/>
              <a:t>support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373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Nov</a:t>
            </a:r>
            <a:r>
              <a:rPr lang="zh-CN" altLang="en-US" dirty="0" smtClean="0"/>
              <a:t> </a:t>
            </a:r>
            <a:r>
              <a:rPr lang="en-US" altLang="zh-CN" dirty="0" smtClean="0"/>
              <a:t>07,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2005</a:t>
            </a:r>
            <a:br>
              <a:rPr lang="en-US" altLang="zh-CN" dirty="0" smtClean="0"/>
            </a:br>
            <a:r>
              <a:rPr lang="en-US" altLang="zh-CN" dirty="0" smtClean="0"/>
              <a:t>.NET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Framework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2.0</a:t>
            </a:r>
            <a:br>
              <a:rPr lang="en-US" altLang="zh-CN" dirty="0" smtClean="0"/>
            </a:br>
            <a:r>
              <a:rPr lang="en-US" altLang="zh-CN" dirty="0" smtClean="0"/>
              <a:t>Visual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Studio</a:t>
            </a:r>
            <a:r>
              <a:rPr lang="zh-CN" altLang="en-US" dirty="0" smtClean="0"/>
              <a:t> </a:t>
            </a:r>
            <a:r>
              <a:rPr lang="en-US" altLang="zh-CN" dirty="0" smtClean="0"/>
              <a:t>2005</a:t>
            </a:r>
            <a:endParaRPr lang="zh-CN" altLang="en-US" dirty="0"/>
          </a:p>
        </p:txBody>
      </p:sp>
      <p:pic>
        <p:nvPicPr>
          <p:cNvPr id="2" name="Content Placeholder 1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75" y="1562249"/>
            <a:ext cx="6605588" cy="3985914"/>
          </a:xfrm>
        </p:spPr>
      </p:pic>
    </p:spTree>
    <p:extLst>
      <p:ext uri="{BB962C8B-B14F-4D97-AF65-F5344CB8AC3E}">
        <p14:creationId xmlns:p14="http://schemas.microsoft.com/office/powerpoint/2010/main" val="96312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Significant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charset="0"/>
              <a:buChar char="•"/>
            </a:pPr>
            <a:r>
              <a:rPr lang="en-US" altLang="zh-CN" dirty="0" smtClean="0"/>
              <a:t>64</a:t>
            </a:r>
            <a:r>
              <a:rPr lang="zh-CN" altLang="en-US" dirty="0"/>
              <a:t> </a:t>
            </a:r>
            <a:r>
              <a:rPr lang="en-US" altLang="zh-CN" dirty="0" smtClean="0"/>
              <a:t>bit</a:t>
            </a:r>
            <a:r>
              <a:rPr lang="zh-CN" altLang="en-US" dirty="0" smtClean="0"/>
              <a:t> </a:t>
            </a:r>
            <a:r>
              <a:rPr lang="en-US" altLang="zh-CN" dirty="0" smtClean="0"/>
              <a:t>support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zh-CN" dirty="0"/>
              <a:t>C#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true</a:t>
            </a:r>
            <a:r>
              <a:rPr lang="zh-CN" altLang="en-US" dirty="0"/>
              <a:t> </a:t>
            </a:r>
            <a:r>
              <a:rPr lang="en-US" altLang="zh-CN" dirty="0"/>
              <a:t>generics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zh-CN" dirty="0" smtClean="0"/>
              <a:t>SQL</a:t>
            </a:r>
            <a:r>
              <a:rPr lang="zh-CN" altLang="en-US" dirty="0" smtClean="0"/>
              <a:t> </a:t>
            </a:r>
            <a:r>
              <a:rPr lang="en-US" altLang="zh-CN" dirty="0" smtClean="0"/>
              <a:t>Server</a:t>
            </a:r>
            <a:r>
              <a:rPr lang="zh-CN" altLang="en-US" dirty="0" smtClean="0"/>
              <a:t> </a:t>
            </a:r>
            <a:r>
              <a:rPr lang="en-US" altLang="zh-CN" dirty="0" smtClean="0"/>
              <a:t>2005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integration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ADO.NET</a:t>
            </a:r>
            <a:r>
              <a:rPr lang="zh-CN" altLang="en-US" dirty="0" smtClean="0"/>
              <a:t> </a:t>
            </a:r>
            <a:r>
              <a:rPr lang="en-US" altLang="zh-CN" dirty="0" smtClean="0"/>
              <a:t>improvements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zh-CN" dirty="0" smtClean="0"/>
              <a:t>ASP.NET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WebForms</a:t>
            </a:r>
            <a:r>
              <a:rPr lang="zh-CN" altLang="en-US" dirty="0" smtClean="0"/>
              <a:t> </a:t>
            </a:r>
            <a:r>
              <a:rPr lang="en-US" altLang="zh-CN" dirty="0" smtClean="0"/>
              <a:t>Improvements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zh-CN" dirty="0" smtClean="0"/>
              <a:t>Visual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Studio</a:t>
            </a:r>
            <a:r>
              <a:rPr lang="zh-CN" altLang="en-US" dirty="0" smtClean="0"/>
              <a:t> </a:t>
            </a:r>
            <a:r>
              <a:rPr lang="en-US" altLang="zh-CN" dirty="0" smtClean="0"/>
              <a:t>2005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Macro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Framework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zh-CN" dirty="0" err="1" smtClean="0"/>
              <a:t>MSBuild</a:t>
            </a:r>
            <a:r>
              <a:rPr lang="en-US" altLang="zh-CN" dirty="0" smtClean="0"/>
              <a:t>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MSTest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702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Nov</a:t>
            </a:r>
            <a:r>
              <a:rPr lang="zh-CN" altLang="en-US" dirty="0" smtClean="0"/>
              <a:t> </a:t>
            </a:r>
            <a:r>
              <a:rPr lang="en-US" altLang="zh-CN" dirty="0" smtClean="0"/>
              <a:t>06,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2006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/>
              <a:t>.NET</a:t>
            </a:r>
            <a:r>
              <a:rPr lang="zh-CN" altLang="en-US" dirty="0"/>
              <a:t> </a:t>
            </a:r>
            <a:r>
              <a:rPr lang="en-US" altLang="zh-CN" dirty="0"/>
              <a:t>Framework</a:t>
            </a:r>
            <a:r>
              <a:rPr lang="zh-CN" altLang="en-US" dirty="0"/>
              <a:t> </a:t>
            </a:r>
            <a:r>
              <a:rPr lang="en-US" altLang="zh-CN" dirty="0" smtClean="0"/>
              <a:t>3.0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Nov</a:t>
            </a:r>
            <a:r>
              <a:rPr lang="zh-CN" altLang="en-US" dirty="0" smtClean="0"/>
              <a:t> </a:t>
            </a:r>
            <a:r>
              <a:rPr lang="en-US" altLang="zh-CN" dirty="0" smtClean="0"/>
              <a:t>19,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2007</a:t>
            </a:r>
            <a:br>
              <a:rPr lang="en-US" altLang="zh-CN" dirty="0" smtClean="0"/>
            </a:br>
            <a:r>
              <a:rPr lang="en-US" altLang="zh-CN" dirty="0" smtClean="0"/>
              <a:t>.NET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Framework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3.5</a:t>
            </a:r>
            <a:br>
              <a:rPr lang="en-US" altLang="zh-CN" dirty="0" smtClean="0"/>
            </a:br>
            <a:r>
              <a:rPr lang="en-US" altLang="zh-CN" dirty="0" smtClean="0"/>
              <a:t>Visual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Studio</a:t>
            </a:r>
            <a:r>
              <a:rPr lang="zh-CN" altLang="en-US" dirty="0" smtClean="0"/>
              <a:t> </a:t>
            </a:r>
            <a:r>
              <a:rPr lang="en-US" altLang="zh-CN" dirty="0" smtClean="0"/>
              <a:t>2008</a:t>
            </a:r>
            <a:endParaRPr lang="zh-CN" altLang="en-US" dirty="0"/>
          </a:p>
        </p:txBody>
      </p:sp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852319" y="2012156"/>
            <a:ext cx="5600700" cy="308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1769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Significant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charset="0"/>
              <a:buChar char="•"/>
            </a:pPr>
            <a:r>
              <a:rPr lang="en-US" altLang="zh-CN" dirty="0" smtClean="0"/>
              <a:t>WPF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zh-CN" dirty="0" smtClean="0"/>
              <a:t>WCF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zh-CN" dirty="0" smtClean="0"/>
              <a:t>WF</a:t>
            </a:r>
          </a:p>
          <a:p>
            <a:endParaRPr lang="en-US" altLang="zh-CN" dirty="0" smtClean="0"/>
          </a:p>
          <a:p>
            <a:pPr marL="571500" indent="-571500">
              <a:buFont typeface="Arial" charset="0"/>
              <a:buChar char="•"/>
            </a:pPr>
            <a:r>
              <a:rPr lang="en-US" altLang="zh-CN" dirty="0" smtClean="0"/>
              <a:t>Entity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Framework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zh-CN" dirty="0" smtClean="0"/>
              <a:t>C#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LINQ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227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Apr</a:t>
            </a:r>
            <a:r>
              <a:rPr lang="zh-CN" altLang="en-US" dirty="0" smtClean="0"/>
              <a:t> </a:t>
            </a:r>
            <a:r>
              <a:rPr lang="en-US" altLang="zh-CN" dirty="0" smtClean="0"/>
              <a:t>12,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2010</a:t>
            </a:r>
            <a:br>
              <a:rPr lang="en-US" altLang="zh-CN" dirty="0" smtClean="0"/>
            </a:br>
            <a:r>
              <a:rPr lang="en-US" altLang="zh-CN" dirty="0" smtClean="0"/>
              <a:t>.NET</a:t>
            </a:r>
            <a:r>
              <a:rPr lang="zh-CN" altLang="en-US" dirty="0" smtClean="0"/>
              <a:t> </a:t>
            </a:r>
            <a:r>
              <a:rPr lang="en-US" altLang="zh-CN" dirty="0"/>
              <a:t>Framework</a:t>
            </a:r>
            <a:r>
              <a:rPr lang="zh-CN" altLang="en-US" dirty="0"/>
              <a:t> </a:t>
            </a:r>
            <a:r>
              <a:rPr lang="en-US" altLang="zh-CN" dirty="0" smtClean="0"/>
              <a:t>4.0</a:t>
            </a:r>
            <a:br>
              <a:rPr lang="en-US" altLang="zh-CN" dirty="0" smtClean="0"/>
            </a:br>
            <a:r>
              <a:rPr lang="en-US" altLang="zh-CN" dirty="0" smtClean="0"/>
              <a:t>Visual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Studio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2010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Aug</a:t>
            </a:r>
            <a:r>
              <a:rPr lang="zh-CN" altLang="en-US" dirty="0" smtClean="0"/>
              <a:t> </a:t>
            </a:r>
            <a:r>
              <a:rPr lang="en-US" altLang="zh-CN" dirty="0" smtClean="0"/>
              <a:t>15,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2012</a:t>
            </a:r>
            <a:br>
              <a:rPr lang="en-US" altLang="zh-CN" dirty="0" smtClean="0"/>
            </a:br>
            <a:r>
              <a:rPr lang="en-US" altLang="zh-CN" dirty="0" smtClean="0"/>
              <a:t>.NET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Framework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4.5</a:t>
            </a:r>
            <a:br>
              <a:rPr lang="en-US" altLang="zh-CN" dirty="0" smtClean="0"/>
            </a:br>
            <a:r>
              <a:rPr lang="en-US" altLang="zh-CN" dirty="0" smtClean="0"/>
              <a:t>Visual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Studio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2012</a:t>
            </a:r>
            <a:endParaRPr lang="zh-CN" alt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7382669" y="2285206"/>
            <a:ext cx="2540000" cy="254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570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Significant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71500" indent="-571500">
              <a:buFont typeface="Arial" charset="0"/>
              <a:buChar char="•"/>
            </a:pPr>
            <a:r>
              <a:rPr lang="en-US" altLang="zh-CN" dirty="0" smtClean="0"/>
              <a:t>Task</a:t>
            </a:r>
            <a:r>
              <a:rPr lang="zh-CN" altLang="en-US" dirty="0" smtClean="0"/>
              <a:t> </a:t>
            </a:r>
            <a:r>
              <a:rPr lang="en-US" altLang="zh-CN" dirty="0" smtClean="0"/>
              <a:t>Parallel</a:t>
            </a:r>
            <a:r>
              <a:rPr lang="zh-CN" altLang="en-US" dirty="0" smtClean="0"/>
              <a:t> </a:t>
            </a:r>
            <a:r>
              <a:rPr lang="en-US" altLang="zh-CN" dirty="0" smtClean="0"/>
              <a:t>Library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zh-CN" dirty="0" smtClean="0"/>
              <a:t>Parallel</a:t>
            </a:r>
            <a:r>
              <a:rPr lang="zh-CN" altLang="en-US" dirty="0" smtClean="0"/>
              <a:t> </a:t>
            </a:r>
            <a:r>
              <a:rPr lang="en-US" altLang="zh-CN" dirty="0" smtClean="0"/>
              <a:t>LINQ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zh-CN" dirty="0" smtClean="0"/>
              <a:t>Dynamic</a:t>
            </a:r>
            <a:r>
              <a:rPr lang="zh-CN" altLang="en-US" dirty="0" smtClean="0"/>
              <a:t> </a:t>
            </a:r>
            <a:r>
              <a:rPr lang="en-US" altLang="zh-CN" dirty="0" smtClean="0"/>
              <a:t>Language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Runtime</a:t>
            </a:r>
          </a:p>
          <a:p>
            <a:endParaRPr lang="en-US" dirty="0"/>
          </a:p>
          <a:p>
            <a:pPr marL="571500" indent="-571500">
              <a:buFont typeface="Arial" charset="0"/>
              <a:buChar char="•"/>
            </a:pPr>
            <a:r>
              <a:rPr lang="en-US" altLang="zh-CN" dirty="0" smtClean="0"/>
              <a:t>C#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async</a:t>
            </a:r>
            <a:r>
              <a:rPr lang="en-US" altLang="zh-CN" dirty="0" smtClean="0"/>
              <a:t>/await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10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Anders</a:t>
            </a:r>
            <a:r>
              <a:rPr lang="zh-CN" altLang="en-US" dirty="0" smtClean="0"/>
              <a:t> </a:t>
            </a:r>
            <a:r>
              <a:rPr lang="en-US" altLang="zh-CN" dirty="0" smtClean="0"/>
              <a:t>Hejlsberg</a:t>
            </a:r>
            <a:endParaRPr lang="zh-CN" alt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Turbo</a:t>
            </a:r>
            <a:r>
              <a:rPr lang="zh-CN" altLang="en-US" dirty="0" smtClean="0"/>
              <a:t> </a:t>
            </a:r>
            <a:r>
              <a:rPr lang="en-US" altLang="zh-CN" dirty="0" smtClean="0"/>
              <a:t>Pascal</a:t>
            </a:r>
          </a:p>
          <a:p>
            <a:r>
              <a:rPr lang="en-US" altLang="zh-CN" dirty="0" smtClean="0"/>
              <a:t>Borland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Pascal</a:t>
            </a:r>
          </a:p>
          <a:p>
            <a:r>
              <a:rPr lang="en-US" altLang="zh-CN" dirty="0" smtClean="0"/>
              <a:t>Delphi</a:t>
            </a:r>
          </a:p>
          <a:p>
            <a:r>
              <a:rPr lang="en-US" altLang="zh-CN" dirty="0" smtClean="0"/>
              <a:t>Visual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J++</a:t>
            </a:r>
          </a:p>
          <a:p>
            <a:r>
              <a:rPr lang="en-US" altLang="zh-CN" dirty="0" smtClean="0"/>
              <a:t>C#</a:t>
            </a:r>
          </a:p>
          <a:p>
            <a:r>
              <a:rPr lang="en-US" altLang="zh-CN" dirty="0" err="1" smtClean="0"/>
              <a:t>TypeScript</a:t>
            </a:r>
            <a:endParaRPr lang="en-US" dirty="0"/>
          </a:p>
        </p:txBody>
      </p:sp>
      <p:pic>
        <p:nvPicPr>
          <p:cNvPr id="5" name="Content Placeholder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6096" y="1719012"/>
            <a:ext cx="3532379" cy="48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78667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Lex</a:t>
            </a:r>
            <a:r>
              <a:rPr lang="zh-CN" altLang="en-US" dirty="0" smtClean="0"/>
              <a:t> </a:t>
            </a:r>
            <a:r>
              <a:rPr lang="en-US" altLang="zh-CN" dirty="0" smtClean="0"/>
              <a:t>Li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Software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Engineer</a:t>
            </a:r>
            <a:r>
              <a:rPr lang="zh-CN" altLang="en-US" dirty="0" smtClean="0"/>
              <a:t> </a:t>
            </a:r>
            <a:r>
              <a:rPr lang="en-US" altLang="zh-CN" dirty="0" smtClean="0"/>
              <a:t>at</a:t>
            </a:r>
            <a:r>
              <a:rPr lang="zh-CN" altLang="en-US" dirty="0" smtClean="0"/>
              <a:t> </a:t>
            </a:r>
            <a:r>
              <a:rPr lang="en-US" altLang="zh-CN" dirty="0" smtClean="0"/>
              <a:t>Morgan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Stanley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Microsoft</a:t>
            </a:r>
            <a:r>
              <a:rPr lang="zh-CN" altLang="en-US" dirty="0" smtClean="0"/>
              <a:t> </a:t>
            </a:r>
            <a:r>
              <a:rPr lang="en-US" altLang="zh-CN" dirty="0" smtClean="0"/>
              <a:t>MVP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2012-2017</a:t>
            </a:r>
          </a:p>
          <a:p>
            <a:endParaRPr lang="en-US" altLang="zh-CN" dirty="0"/>
          </a:p>
          <a:p>
            <a:r>
              <a:rPr lang="en-US" altLang="zh-CN" dirty="0" smtClean="0">
                <a:hlinkClick r:id="rId2"/>
              </a:rPr>
              <a:t>https://blog.lextudio.com</a:t>
            </a:r>
            <a:endParaRPr lang="en-US" altLang="zh-CN" dirty="0" smtClean="0"/>
          </a:p>
          <a:p>
            <a:r>
              <a:rPr lang="en-US" altLang="zh-CN" dirty="0" smtClean="0"/>
              <a:t>Twitter:</a:t>
            </a:r>
            <a:r>
              <a:rPr lang="zh-CN" altLang="en-US" dirty="0" smtClean="0"/>
              <a:t> </a:t>
            </a:r>
            <a:r>
              <a:rPr lang="en-US" altLang="zh-CN" dirty="0" smtClean="0"/>
              <a:t>@</a:t>
            </a:r>
            <a:r>
              <a:rPr lang="en-US" altLang="zh-CN" dirty="0" err="1" smtClean="0"/>
              <a:t>lextm</a:t>
            </a:r>
            <a:r>
              <a:rPr lang="zh-CN" altLang="en-US" dirty="0" smtClean="0"/>
              <a:t>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8489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Scott</a:t>
            </a:r>
            <a:r>
              <a:rPr lang="zh-CN" altLang="en-US" dirty="0" smtClean="0"/>
              <a:t> </a:t>
            </a:r>
            <a:r>
              <a:rPr lang="en-US" altLang="zh-CN" dirty="0" smtClean="0"/>
              <a:t>Guthrie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Lead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Program</a:t>
            </a:r>
            <a:r>
              <a:rPr lang="zh-CN" altLang="en-US" dirty="0" smtClean="0"/>
              <a:t> </a:t>
            </a:r>
            <a:r>
              <a:rPr lang="en-US" altLang="zh-CN" dirty="0" smtClean="0"/>
              <a:t>Manager</a:t>
            </a:r>
            <a:endParaRPr lang="en-US" altLang="zh-CN" dirty="0"/>
          </a:p>
          <a:p>
            <a:r>
              <a:rPr lang="en-US" altLang="zh-CN" dirty="0" smtClean="0"/>
              <a:t>Product</a:t>
            </a:r>
            <a:r>
              <a:rPr lang="zh-CN" altLang="en-US" dirty="0" smtClean="0"/>
              <a:t> </a:t>
            </a:r>
            <a:r>
              <a:rPr lang="en-US" altLang="zh-CN" dirty="0" smtClean="0"/>
              <a:t>Unit</a:t>
            </a:r>
            <a:r>
              <a:rPr lang="zh-CN" altLang="en-US" dirty="0" smtClean="0"/>
              <a:t> </a:t>
            </a:r>
            <a:r>
              <a:rPr lang="en-US" altLang="zh-CN" dirty="0" smtClean="0"/>
              <a:t>Manager</a:t>
            </a:r>
          </a:p>
          <a:p>
            <a:r>
              <a:rPr lang="en-US" altLang="zh-CN" dirty="0" smtClean="0"/>
              <a:t>General</a:t>
            </a:r>
            <a:r>
              <a:rPr lang="zh-CN" altLang="en-US" dirty="0" smtClean="0"/>
              <a:t> </a:t>
            </a:r>
            <a:r>
              <a:rPr lang="en-US" altLang="zh-CN" dirty="0" smtClean="0"/>
              <a:t>Manager</a:t>
            </a:r>
            <a:endParaRPr lang="en-US" altLang="zh-CN" dirty="0"/>
          </a:p>
          <a:p>
            <a:r>
              <a:rPr lang="en-US" altLang="zh-CN" dirty="0" smtClean="0"/>
              <a:t>Corporate</a:t>
            </a:r>
            <a:r>
              <a:rPr lang="zh-CN" altLang="en-US" dirty="0" smtClean="0"/>
              <a:t> </a:t>
            </a:r>
            <a:r>
              <a:rPr lang="en-US" altLang="zh-CN" dirty="0" smtClean="0"/>
              <a:t>Vice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President</a:t>
            </a:r>
          </a:p>
          <a:p>
            <a:r>
              <a:rPr lang="en-US" altLang="zh-CN" dirty="0" smtClean="0"/>
              <a:t>Executive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Vice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President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3837" y="1694550"/>
            <a:ext cx="3212041" cy="48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8127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Community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Contribution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Jun</a:t>
            </a:r>
            <a:r>
              <a:rPr lang="zh-CN" altLang="en-US" dirty="0" smtClean="0"/>
              <a:t> </a:t>
            </a:r>
            <a:r>
              <a:rPr lang="en-US" altLang="zh-CN" dirty="0" smtClean="0"/>
              <a:t>2000</a:t>
            </a:r>
            <a:r>
              <a:rPr lang="zh-CN" altLang="en-US" dirty="0" smtClean="0"/>
              <a:t>  </a:t>
            </a:r>
            <a:r>
              <a:rPr lang="en-US" altLang="zh-CN" dirty="0" smtClean="0"/>
              <a:t>JUnit</a:t>
            </a:r>
            <a:r>
              <a:rPr lang="zh-CN" altLang="en-US" dirty="0" smtClean="0"/>
              <a:t>      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    </a:t>
            </a:r>
            <a:r>
              <a:rPr lang="en-US" altLang="zh-CN" dirty="0" err="1" smtClean="0"/>
              <a:t>NUnit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en-US" altLang="zh-CN" dirty="0" smtClean="0"/>
              <a:t>Sep</a:t>
            </a:r>
            <a:r>
              <a:rPr lang="zh-CN" altLang="en-US" dirty="0" smtClean="0"/>
              <a:t> </a:t>
            </a:r>
            <a:r>
              <a:rPr lang="en-US" altLang="zh-CN" dirty="0" smtClean="0"/>
              <a:t>2000</a:t>
            </a:r>
            <a:r>
              <a:rPr lang="zh-CN" altLang="en-US" dirty="0" smtClean="0"/>
              <a:t>                       </a:t>
            </a:r>
            <a:r>
              <a:rPr lang="en-US" altLang="zh-CN" dirty="0" err="1" smtClean="0"/>
              <a:t>SharpDevelop</a:t>
            </a:r>
            <a:endParaRPr lang="en-US" altLang="zh-CN" dirty="0" smtClean="0"/>
          </a:p>
          <a:p>
            <a:r>
              <a:rPr lang="en-US" altLang="zh-CN" dirty="0" smtClean="0"/>
              <a:t>Jan</a:t>
            </a:r>
            <a:r>
              <a:rPr lang="zh-CN" altLang="en-US" dirty="0" smtClean="0"/>
              <a:t> </a:t>
            </a:r>
            <a:r>
              <a:rPr lang="en-US" altLang="zh-CN" dirty="0" smtClean="0"/>
              <a:t>2001</a:t>
            </a:r>
            <a:r>
              <a:rPr lang="zh-CN" altLang="en-US" dirty="0" smtClean="0"/>
              <a:t>                        </a:t>
            </a:r>
            <a:r>
              <a:rPr lang="en-US" altLang="zh-CN" dirty="0" smtClean="0"/>
              <a:t>.NET</a:t>
            </a:r>
            <a:r>
              <a:rPr lang="zh-CN" altLang="en-US" dirty="0" smtClean="0"/>
              <a:t> </a:t>
            </a:r>
            <a:r>
              <a:rPr lang="en-US" altLang="zh-CN" dirty="0" smtClean="0"/>
              <a:t>Reflector</a:t>
            </a:r>
          </a:p>
          <a:p>
            <a:r>
              <a:rPr lang="en-US" altLang="zh-CN" dirty="0" smtClean="0"/>
              <a:t>Jun</a:t>
            </a:r>
            <a:r>
              <a:rPr lang="zh-CN" altLang="en-US" dirty="0" smtClean="0"/>
              <a:t> </a:t>
            </a:r>
            <a:r>
              <a:rPr lang="en-US" altLang="zh-CN" dirty="0" smtClean="0"/>
              <a:t>2001</a:t>
            </a:r>
            <a:r>
              <a:rPr lang="zh-CN" altLang="en-US" dirty="0" smtClean="0"/>
              <a:t>                        </a:t>
            </a:r>
            <a:r>
              <a:rPr lang="en-US" altLang="zh-CN" dirty="0" smtClean="0"/>
              <a:t>Mono</a:t>
            </a:r>
          </a:p>
          <a:p>
            <a:r>
              <a:rPr lang="en-US" altLang="zh-CN" dirty="0" smtClean="0"/>
              <a:t>Jul</a:t>
            </a:r>
            <a:r>
              <a:rPr lang="zh-CN" altLang="en-US" dirty="0" smtClean="0"/>
              <a:t> </a:t>
            </a:r>
            <a:r>
              <a:rPr lang="en-US" altLang="zh-CN" dirty="0" smtClean="0"/>
              <a:t>2001</a:t>
            </a:r>
            <a:r>
              <a:rPr lang="zh-CN" altLang="en-US" dirty="0" smtClean="0"/>
              <a:t>   </a:t>
            </a:r>
            <a:r>
              <a:rPr lang="en-US" altLang="zh-CN" dirty="0" smtClean="0"/>
              <a:t>Ant</a:t>
            </a:r>
            <a:r>
              <a:rPr lang="zh-CN" altLang="en-US" dirty="0" smtClean="0"/>
              <a:t>        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    </a:t>
            </a:r>
            <a:r>
              <a:rPr lang="en-US" altLang="zh-CN" dirty="0" err="1" smtClean="0"/>
              <a:t>NAnt</a:t>
            </a:r>
            <a:r>
              <a:rPr lang="zh-CN" altLang="en-US" dirty="0" smtClean="0"/>
              <a:t>       </a:t>
            </a:r>
            <a:endParaRPr lang="en-US" altLang="zh-CN" dirty="0" smtClean="0"/>
          </a:p>
          <a:p>
            <a:r>
              <a:rPr lang="en-US" altLang="zh-CN" dirty="0" smtClean="0"/>
              <a:t>Sep</a:t>
            </a:r>
            <a:r>
              <a:rPr lang="zh-CN" altLang="en-US" dirty="0" smtClean="0"/>
              <a:t> </a:t>
            </a:r>
            <a:r>
              <a:rPr lang="en-US" altLang="zh-CN" dirty="0" smtClean="0"/>
              <a:t>2001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JavaDoc</a:t>
            </a:r>
            <a:r>
              <a:rPr lang="zh-CN" altLang="en-US" dirty="0" smtClean="0"/>
              <a:t> </a:t>
            </a:r>
            <a:r>
              <a:rPr lang="en-US" altLang="zh-CN" dirty="0" smtClean="0"/>
              <a:t>-&gt;</a:t>
            </a:r>
            <a:r>
              <a:rPr lang="zh-CN" altLang="en-US" dirty="0" smtClean="0"/>
              <a:t>    </a:t>
            </a:r>
            <a:r>
              <a:rPr lang="en-US" altLang="zh-CN" dirty="0" err="1" smtClean="0"/>
              <a:t>NDoc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3735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 Mono Project and </a:t>
            </a:r>
            <a:r>
              <a:rPr lang="en-US" altLang="zh-CN" dirty="0" err="1" smtClean="0"/>
              <a:t>Xamarin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95030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.NET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Framework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Mac?</a:t>
            </a:r>
          </a:p>
          <a:p>
            <a:endParaRPr lang="en-US" dirty="0"/>
          </a:p>
          <a:p>
            <a:r>
              <a:rPr lang="en-US" altLang="zh-CN" dirty="0" smtClean="0"/>
              <a:t>Competitor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Java?</a:t>
            </a:r>
          </a:p>
        </p:txBody>
      </p:sp>
    </p:spTree>
    <p:extLst>
      <p:ext uri="{BB962C8B-B14F-4D97-AF65-F5344CB8AC3E}">
        <p14:creationId xmlns:p14="http://schemas.microsoft.com/office/powerpoint/2010/main" val="1593325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Why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Linux</a:t>
            </a:r>
            <a:r>
              <a:rPr lang="zh-CN" altLang="en-US" dirty="0" smtClean="0"/>
              <a:t> </a:t>
            </a:r>
            <a:r>
              <a:rPr lang="en-US" altLang="zh-CN" dirty="0" smtClean="0"/>
              <a:t>desktop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application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development</a:t>
            </a:r>
            <a:r>
              <a:rPr lang="zh-CN" altLang="en-US" dirty="0" smtClean="0"/>
              <a:t> </a:t>
            </a:r>
            <a:r>
              <a:rPr lang="en-US" altLang="zh-CN" dirty="0" smtClean="0"/>
              <a:t>trap</a:t>
            </a:r>
          </a:p>
          <a:p>
            <a:endParaRPr lang="en-US" dirty="0"/>
          </a:p>
          <a:p>
            <a:r>
              <a:rPr lang="en-US" altLang="zh-CN" dirty="0" smtClean="0"/>
              <a:t>CLR/C#/BCL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ECMA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standards</a:t>
            </a:r>
          </a:p>
          <a:p>
            <a:endParaRPr lang="en-US" dirty="0"/>
          </a:p>
          <a:p>
            <a:r>
              <a:rPr lang="en-US" altLang="zh-CN" dirty="0" smtClean="0"/>
              <a:t>Native-managed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interoperability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5631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Miguel</a:t>
            </a:r>
            <a:r>
              <a:rPr lang="zh-CN" altLang="en-US" dirty="0" smtClean="0"/>
              <a:t> </a:t>
            </a:r>
            <a:r>
              <a:rPr lang="en-US" altLang="zh-CN" dirty="0" smtClean="0"/>
              <a:t>de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Icaza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Leader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GNOME</a:t>
            </a:r>
          </a:p>
          <a:p>
            <a:r>
              <a:rPr lang="en-US" altLang="zh-CN" dirty="0" err="1" smtClean="0"/>
              <a:t>Ximian</a:t>
            </a:r>
            <a:r>
              <a:rPr lang="zh-CN" altLang="en-US" dirty="0" smtClean="0"/>
              <a:t> </a:t>
            </a:r>
            <a:r>
              <a:rPr lang="en-US" altLang="zh-CN" dirty="0" smtClean="0"/>
              <a:t>CTO</a:t>
            </a:r>
          </a:p>
          <a:p>
            <a:r>
              <a:rPr lang="en-US" altLang="zh-CN" dirty="0" smtClean="0"/>
              <a:t>Novell</a:t>
            </a:r>
            <a:r>
              <a:rPr lang="zh-CN" altLang="en-US" dirty="0" smtClean="0"/>
              <a:t> </a:t>
            </a:r>
            <a:r>
              <a:rPr lang="en-US" altLang="zh-CN" dirty="0" smtClean="0"/>
              <a:t>Vice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President</a:t>
            </a:r>
          </a:p>
          <a:p>
            <a:r>
              <a:rPr lang="en-US" altLang="zh-CN" dirty="0" err="1" smtClean="0"/>
              <a:t>Xamarin</a:t>
            </a:r>
            <a:r>
              <a:rPr lang="zh-CN" altLang="en-US" dirty="0" smtClean="0"/>
              <a:t> </a:t>
            </a:r>
            <a:r>
              <a:rPr lang="en-US" altLang="zh-CN" dirty="0" smtClean="0"/>
              <a:t>CTO</a:t>
            </a:r>
            <a:endParaRPr lang="en-US" dirty="0"/>
          </a:p>
        </p:txBody>
      </p:sp>
      <p:pic>
        <p:nvPicPr>
          <p:cNvPr id="4" name="Content Placeholder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146" y="1719215"/>
            <a:ext cx="3526821" cy="48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7303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Nat</a:t>
            </a:r>
            <a:r>
              <a:rPr lang="zh-CN" altLang="en-US" dirty="0" smtClean="0"/>
              <a:t> </a:t>
            </a:r>
            <a:r>
              <a:rPr lang="en-US" altLang="zh-CN" dirty="0" smtClean="0"/>
              <a:t>Friedman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GNOME President</a:t>
            </a:r>
          </a:p>
          <a:p>
            <a:r>
              <a:rPr lang="en-US" altLang="zh-CN" dirty="0" err="1" smtClean="0"/>
              <a:t>Ximian</a:t>
            </a:r>
            <a:r>
              <a:rPr lang="zh-CN" altLang="en-US" dirty="0" smtClean="0"/>
              <a:t> </a:t>
            </a:r>
            <a:r>
              <a:rPr lang="en-US" altLang="zh-CN" dirty="0" smtClean="0"/>
              <a:t>CEO</a:t>
            </a:r>
          </a:p>
          <a:p>
            <a:r>
              <a:rPr lang="en-US" altLang="zh-CN" dirty="0" smtClean="0"/>
              <a:t>Novell</a:t>
            </a:r>
            <a:r>
              <a:rPr lang="zh-CN" altLang="en-US" dirty="0" smtClean="0"/>
              <a:t> </a:t>
            </a:r>
            <a:r>
              <a:rPr lang="en-US" altLang="zh-CN" dirty="0" smtClean="0"/>
              <a:t>CTO</a:t>
            </a:r>
          </a:p>
          <a:p>
            <a:r>
              <a:rPr lang="en-US" altLang="zh-CN" dirty="0" err="1" smtClean="0"/>
              <a:t>Xamarin</a:t>
            </a:r>
            <a:r>
              <a:rPr lang="zh-CN" altLang="en-US" dirty="0" smtClean="0"/>
              <a:t> </a:t>
            </a:r>
            <a:r>
              <a:rPr lang="en-US" altLang="zh-CN" dirty="0" smtClean="0"/>
              <a:t>CEO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40875" r="15925" b="4003"/>
          <a:stretch/>
        </p:blipFill>
        <p:spPr>
          <a:xfrm>
            <a:off x="6649118" y="1682194"/>
            <a:ext cx="3753947" cy="4784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143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Timeline (Mono)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462316"/>
              </p:ext>
            </p:extLst>
          </p:nvPr>
        </p:nvGraphicFramePr>
        <p:xfrm>
          <a:off x="538163" y="1719263"/>
          <a:ext cx="10912475" cy="4818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823795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Mono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altLang="zh-CN" dirty="0" smtClean="0"/>
              <a:t>Jun</a:t>
            </a:r>
            <a:r>
              <a:rPr lang="zh-CN" altLang="en-US" dirty="0" smtClean="0"/>
              <a:t> </a:t>
            </a:r>
            <a:r>
              <a:rPr lang="en-US" altLang="zh-CN" dirty="0" smtClean="0"/>
              <a:t>2001,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project</a:t>
            </a:r>
            <a:r>
              <a:rPr lang="zh-CN" altLang="en-US" dirty="0" smtClean="0"/>
              <a:t> </a:t>
            </a:r>
            <a:r>
              <a:rPr lang="en-US" altLang="zh-CN" dirty="0" smtClean="0"/>
              <a:t>launched at </a:t>
            </a:r>
            <a:r>
              <a:rPr lang="en-US" altLang="zh-CN" dirty="0" err="1" smtClean="0"/>
              <a:t>Oreilly</a:t>
            </a:r>
            <a:r>
              <a:rPr lang="en-US" altLang="zh-CN" dirty="0" smtClean="0"/>
              <a:t> Conference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zh-CN" dirty="0" smtClean="0"/>
              <a:t>Jun</a:t>
            </a:r>
            <a:r>
              <a:rPr lang="zh-CN" altLang="en-US" dirty="0" smtClean="0"/>
              <a:t> </a:t>
            </a:r>
            <a:r>
              <a:rPr lang="en-US" altLang="zh-CN" dirty="0" smtClean="0"/>
              <a:t>2002,</a:t>
            </a:r>
            <a:r>
              <a:rPr lang="zh-CN" altLang="en-US" dirty="0" smtClean="0"/>
              <a:t> </a:t>
            </a:r>
            <a:r>
              <a:rPr lang="en-US" altLang="zh-CN" dirty="0" smtClean="0"/>
              <a:t>1.0</a:t>
            </a:r>
            <a:r>
              <a:rPr lang="zh-CN" altLang="en-US" dirty="0" smtClean="0"/>
              <a:t> </a:t>
            </a:r>
            <a:r>
              <a:rPr lang="en-US" altLang="zh-CN" dirty="0" smtClean="0"/>
              <a:t>was</a:t>
            </a:r>
            <a:r>
              <a:rPr lang="zh-CN" altLang="en-US" dirty="0" smtClean="0"/>
              <a:t> </a:t>
            </a:r>
            <a:r>
              <a:rPr lang="en-US" altLang="zh-CN" dirty="0" smtClean="0"/>
              <a:t>feature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complete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zh-CN" dirty="0" smtClean="0"/>
              <a:t>Apr</a:t>
            </a:r>
            <a:r>
              <a:rPr lang="zh-CN" altLang="en-US" dirty="0" smtClean="0"/>
              <a:t> </a:t>
            </a:r>
            <a:r>
              <a:rPr lang="en-US" altLang="zh-CN" dirty="0" smtClean="0"/>
              <a:t>2003,</a:t>
            </a:r>
            <a:r>
              <a:rPr lang="zh-CN" altLang="en-US" dirty="0" smtClean="0"/>
              <a:t> </a:t>
            </a:r>
            <a:r>
              <a:rPr lang="en-US" altLang="zh-CN" dirty="0" smtClean="0"/>
              <a:t>AOT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started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be</a:t>
            </a:r>
            <a:r>
              <a:rPr lang="zh-CN" altLang="en-US" dirty="0" smtClean="0"/>
              <a:t> </a:t>
            </a:r>
            <a:r>
              <a:rPr lang="en-US" altLang="zh-CN" dirty="0" smtClean="0"/>
              <a:t>investigated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zh-CN" dirty="0" smtClean="0"/>
              <a:t>Aug</a:t>
            </a:r>
            <a:r>
              <a:rPr lang="zh-CN" altLang="en-US" dirty="0" smtClean="0"/>
              <a:t> </a:t>
            </a:r>
            <a:r>
              <a:rPr lang="en-US" altLang="zh-CN" dirty="0" smtClean="0"/>
              <a:t>2003,</a:t>
            </a:r>
            <a:r>
              <a:rPr lang="zh-CN" altLang="en-US" dirty="0" smtClean="0"/>
              <a:t> </a:t>
            </a:r>
            <a:r>
              <a:rPr lang="en-US" altLang="zh-CN" dirty="0" smtClean="0"/>
              <a:t>Novell</a:t>
            </a:r>
            <a:r>
              <a:rPr lang="zh-CN" altLang="en-US" dirty="0" smtClean="0"/>
              <a:t> </a:t>
            </a:r>
            <a:r>
              <a:rPr lang="en-US" altLang="zh-CN" dirty="0" smtClean="0"/>
              <a:t>acquired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Ximian</a:t>
            </a:r>
            <a:endParaRPr lang="en-US" altLang="zh-CN" dirty="0" smtClean="0"/>
          </a:p>
          <a:p>
            <a:pPr marL="571500" indent="-571500">
              <a:buFont typeface="Arial" charset="0"/>
              <a:buChar char="•"/>
            </a:pPr>
            <a:r>
              <a:rPr lang="en-US" altLang="zh-CN" dirty="0" smtClean="0"/>
              <a:t>Feb</a:t>
            </a:r>
            <a:r>
              <a:rPr lang="zh-CN" altLang="en-US" dirty="0" smtClean="0"/>
              <a:t> </a:t>
            </a:r>
            <a:r>
              <a:rPr lang="en-US" altLang="zh-CN" dirty="0" smtClean="0"/>
              <a:t>2004,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MonoDevelop</a:t>
            </a:r>
            <a:r>
              <a:rPr lang="zh-CN" altLang="en-US" dirty="0" smtClean="0"/>
              <a:t> </a:t>
            </a:r>
            <a:r>
              <a:rPr lang="en-US" altLang="zh-CN" dirty="0" smtClean="0"/>
              <a:t>IDE</a:t>
            </a:r>
            <a:r>
              <a:rPr lang="zh-CN" altLang="en-US" dirty="0" smtClean="0"/>
              <a:t> </a:t>
            </a:r>
            <a:r>
              <a:rPr lang="en-US" altLang="zh-CN" dirty="0" smtClean="0"/>
              <a:t>launched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zh-CN" dirty="0" smtClean="0"/>
              <a:t>Jun</a:t>
            </a:r>
            <a:r>
              <a:rPr lang="zh-CN" altLang="en-US" dirty="0" smtClean="0"/>
              <a:t> </a:t>
            </a:r>
            <a:r>
              <a:rPr lang="en-US" altLang="zh-CN" dirty="0" smtClean="0"/>
              <a:t>2004,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Mono</a:t>
            </a:r>
            <a:r>
              <a:rPr lang="zh-CN" altLang="en-US" dirty="0" smtClean="0"/>
              <a:t> </a:t>
            </a:r>
            <a:r>
              <a:rPr lang="en-US" altLang="zh-CN" dirty="0" smtClean="0"/>
              <a:t>1.0</a:t>
            </a:r>
            <a:r>
              <a:rPr lang="zh-CN" altLang="en-US" dirty="0" smtClean="0"/>
              <a:t> </a:t>
            </a:r>
            <a:r>
              <a:rPr lang="en-US" altLang="zh-CN" dirty="0" smtClean="0"/>
              <a:t>officially</a:t>
            </a:r>
            <a:r>
              <a:rPr lang="zh-CN" altLang="en-US" dirty="0" smtClean="0"/>
              <a:t> </a:t>
            </a:r>
            <a:r>
              <a:rPr lang="en-US" altLang="zh-CN" dirty="0" smtClean="0"/>
              <a:t>released</a:t>
            </a:r>
          </a:p>
          <a:p>
            <a:endParaRPr lang="en-US" dirty="0"/>
          </a:p>
          <a:p>
            <a:r>
              <a:rPr lang="en-US" altLang="zh-CN" dirty="0" smtClean="0"/>
              <a:t>GTK#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WebForms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7919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Nov</a:t>
            </a:r>
            <a:r>
              <a:rPr lang="zh-CN" altLang="en-US" dirty="0" smtClean="0"/>
              <a:t> </a:t>
            </a:r>
            <a:r>
              <a:rPr lang="en-US" altLang="zh-CN" dirty="0" smtClean="0"/>
              <a:t>02,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2006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Mono</a:t>
            </a:r>
            <a:r>
              <a:rPr lang="zh-CN" altLang="en-US" dirty="0" smtClean="0"/>
              <a:t> </a:t>
            </a:r>
            <a:r>
              <a:rPr lang="en-US" altLang="zh-CN" dirty="0" smtClean="0"/>
              <a:t>1.2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Oct</a:t>
            </a:r>
            <a:r>
              <a:rPr lang="zh-CN" altLang="en-US" dirty="0" smtClean="0"/>
              <a:t> </a:t>
            </a:r>
            <a:r>
              <a:rPr lang="en-US" altLang="zh-CN" dirty="0" smtClean="0"/>
              <a:t>01,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2008</a:t>
            </a:r>
            <a:br>
              <a:rPr lang="en-US" altLang="zh-CN" dirty="0" smtClean="0"/>
            </a:br>
            <a:r>
              <a:rPr lang="en-US" altLang="zh-CN" dirty="0" smtClean="0"/>
              <a:t>Mono</a:t>
            </a:r>
            <a:r>
              <a:rPr lang="zh-CN" altLang="en-US" dirty="0" smtClean="0"/>
              <a:t> </a:t>
            </a:r>
            <a:r>
              <a:rPr lang="en-US" altLang="zh-CN" dirty="0" smtClean="0"/>
              <a:t>2.0</a:t>
            </a:r>
            <a:br>
              <a:rPr lang="en-US" altLang="zh-CN" dirty="0" smtClean="0"/>
            </a:br>
            <a:r>
              <a:rPr lang="en-US" altLang="zh-CN" dirty="0" smtClean="0"/>
              <a:t>Jan</a:t>
            </a:r>
            <a:r>
              <a:rPr lang="zh-CN" altLang="en-US" dirty="0" smtClean="0"/>
              <a:t> </a:t>
            </a:r>
            <a:r>
              <a:rPr lang="en-US" altLang="zh-CN" dirty="0" smtClean="0"/>
              <a:t>09,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2009</a:t>
            </a:r>
            <a:br>
              <a:rPr lang="en-US" altLang="zh-CN" dirty="0" smtClean="0"/>
            </a:br>
            <a:r>
              <a:rPr lang="en-US" altLang="zh-CN" dirty="0" smtClean="0"/>
              <a:t>Mono</a:t>
            </a:r>
            <a:r>
              <a:rPr lang="zh-CN" altLang="en-US" dirty="0" smtClean="0"/>
              <a:t> </a:t>
            </a:r>
            <a:r>
              <a:rPr lang="en-US" altLang="zh-CN" dirty="0" smtClean="0"/>
              <a:t>2.2</a:t>
            </a:r>
            <a:endParaRPr lang="zh-CN" alt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999514" y="4515871"/>
            <a:ext cx="3251200" cy="11811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tx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050314" y="547915"/>
            <a:ext cx="3149600" cy="314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8243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Book:</a:t>
            </a:r>
            <a:br>
              <a:rPr lang="en-US" altLang="zh-CN" dirty="0" smtClean="0"/>
            </a:b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b="1" i="1" dirty="0" smtClean="0"/>
              <a:t>Legends</a:t>
            </a:r>
            <a:r>
              <a:rPr lang="zh-CN" altLang="en-US" b="1" i="1" dirty="0" smtClean="0"/>
              <a:t> </a:t>
            </a:r>
            <a:r>
              <a:rPr lang="en-US" altLang="zh-CN" b="1" i="1" dirty="0" smtClean="0"/>
              <a:t>of</a:t>
            </a:r>
            <a:r>
              <a:rPr lang="zh-CN" altLang="en-US" b="1" i="1" dirty="0" smtClean="0"/>
              <a:t> </a:t>
            </a:r>
            <a:r>
              <a:rPr lang="en-US" altLang="zh-CN" b="1" i="1" dirty="0" smtClean="0"/>
              <a:t>.NET</a:t>
            </a:r>
            <a:br>
              <a:rPr lang="en-US" altLang="zh-CN" b="1" i="1" dirty="0" smtClean="0"/>
            </a:br>
            <a:r>
              <a:rPr lang="en-US" altLang="zh-CN" b="1" i="1" dirty="0" smtClean="0"/>
              <a:t>(in</a:t>
            </a:r>
            <a:r>
              <a:rPr lang="zh-CN" altLang="en-US" b="1" i="1" dirty="0" smtClean="0"/>
              <a:t> </a:t>
            </a:r>
            <a:r>
              <a:rPr lang="en-US" altLang="zh-CN" b="1" i="1" dirty="0" smtClean="0"/>
              <a:t>Chinese</a:t>
            </a:r>
            <a:r>
              <a:rPr lang="en-US" altLang="zh-CN" b="1" i="1" dirty="0" smtClean="0"/>
              <a:t>)</a:t>
            </a:r>
            <a:br>
              <a:rPr lang="en-US" altLang="zh-CN" b="1" i="1" dirty="0" smtClean="0"/>
            </a:br>
            <a:r>
              <a:rPr lang="en-US" altLang="zh-CN" b="1" i="1" dirty="0" smtClean="0"/>
              <a:t/>
            </a:r>
            <a:br>
              <a:rPr lang="en-US" altLang="zh-CN" b="1" i="1" dirty="0" smtClean="0"/>
            </a:br>
            <a:r>
              <a:rPr lang="en-US" altLang="zh-CN" sz="3600" dirty="0" smtClean="0">
                <a:hlinkClick r:id="rId2"/>
              </a:rPr>
              <a:t>http://</a:t>
            </a:r>
            <a:r>
              <a:rPr lang="en-US" altLang="zh-CN" sz="3600" dirty="0" err="1" smtClean="0">
                <a:hlinkClick r:id="rId2"/>
              </a:rPr>
              <a:t>dotnet.sxl.cn</a:t>
            </a:r>
            <a:endParaRPr lang="en-US" u="sng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9464" y="450850"/>
            <a:ext cx="4766409" cy="6208713"/>
          </a:xfrm>
        </p:spPr>
      </p:pic>
    </p:spTree>
    <p:extLst>
      <p:ext uri="{BB962C8B-B14F-4D97-AF65-F5344CB8AC3E}">
        <p14:creationId xmlns:p14="http://schemas.microsoft.com/office/powerpoint/2010/main" val="4029900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Significant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Changes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Windows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Forms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Mono</a:t>
            </a:r>
          </a:p>
          <a:p>
            <a:r>
              <a:rPr lang="en-US" altLang="zh-CN" dirty="0" smtClean="0"/>
              <a:t>Official</a:t>
            </a:r>
            <a:r>
              <a:rPr lang="zh-CN" altLang="en-US" dirty="0" smtClean="0"/>
              <a:t> </a:t>
            </a:r>
            <a:r>
              <a:rPr lang="en-US" altLang="zh-CN" dirty="0" smtClean="0"/>
              <a:t>AOT</a:t>
            </a:r>
          </a:p>
          <a:p>
            <a:endParaRPr lang="en-US" altLang="zh-CN" dirty="0"/>
          </a:p>
          <a:p>
            <a:r>
              <a:rPr lang="en-US" altLang="zh-CN" dirty="0" smtClean="0"/>
              <a:t>Mono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Unity3D</a:t>
            </a:r>
          </a:p>
          <a:p>
            <a:r>
              <a:rPr lang="en-US" altLang="zh-CN" dirty="0" smtClean="0"/>
              <a:t>SIMD</a:t>
            </a:r>
            <a:r>
              <a:rPr lang="zh-CN" altLang="en-US" dirty="0" smtClean="0"/>
              <a:t> </a:t>
            </a:r>
            <a:r>
              <a:rPr lang="en-US" altLang="zh-CN" dirty="0" smtClean="0"/>
              <a:t>support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283107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 is</a:t>
            </a:r>
            <a:r>
              <a:rPr lang="zh-CN" altLang="en-US" dirty="0" smtClean="0"/>
              <a:t> </a:t>
            </a:r>
            <a:r>
              <a:rPr lang="en-US" altLang="zh-CN" dirty="0" smtClean="0"/>
              <a:t>next?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8312" y="450850"/>
            <a:ext cx="6208713" cy="620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59548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2007</a:t>
            </a:r>
            <a:br>
              <a:rPr lang="en-US" altLang="zh-CN" dirty="0" smtClean="0"/>
            </a:br>
            <a:r>
              <a:rPr lang="en-US" altLang="zh-CN" dirty="0" smtClean="0"/>
              <a:t>iPhone</a:t>
            </a:r>
            <a:r>
              <a:rPr lang="en-US" altLang="zh-CN" dirty="0"/>
              <a:t>!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Mobile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computing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era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started!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9875" y="1078111"/>
            <a:ext cx="6605588" cy="495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5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iPhone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Jan</a:t>
            </a:r>
            <a:r>
              <a:rPr lang="zh-CN" altLang="en-US" dirty="0" smtClean="0"/>
              <a:t> </a:t>
            </a:r>
            <a:r>
              <a:rPr lang="en-US" altLang="zh-CN" dirty="0" smtClean="0"/>
              <a:t>09,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2007</a:t>
            </a:r>
            <a:r>
              <a:rPr lang="zh-CN" altLang="en-US" dirty="0" smtClean="0"/>
              <a:t>  </a:t>
            </a:r>
            <a:r>
              <a:rPr lang="en-US" altLang="zh-CN" dirty="0" smtClean="0"/>
              <a:t>Steve</a:t>
            </a:r>
            <a:r>
              <a:rPr lang="zh-CN" altLang="en-US" dirty="0" smtClean="0"/>
              <a:t> </a:t>
            </a:r>
            <a:r>
              <a:rPr lang="en-US" altLang="zh-CN" dirty="0" smtClean="0"/>
              <a:t>Jobs</a:t>
            </a:r>
            <a:r>
              <a:rPr lang="zh-CN" altLang="en-US" dirty="0" smtClean="0"/>
              <a:t> </a:t>
            </a:r>
            <a:r>
              <a:rPr lang="en-US" altLang="zh-CN" dirty="0" smtClean="0"/>
              <a:t>revealed</a:t>
            </a:r>
            <a:r>
              <a:rPr lang="zh-CN" altLang="en-US" dirty="0" smtClean="0"/>
              <a:t> </a:t>
            </a:r>
            <a:r>
              <a:rPr lang="en-US" altLang="zh-CN" dirty="0" smtClean="0"/>
              <a:t>iPhone</a:t>
            </a:r>
          </a:p>
          <a:p>
            <a:r>
              <a:rPr lang="en-US" altLang="zh-CN" dirty="0" smtClean="0"/>
              <a:t>Jun</a:t>
            </a:r>
            <a:r>
              <a:rPr lang="zh-CN" altLang="en-US" dirty="0" smtClean="0"/>
              <a:t> </a:t>
            </a:r>
            <a:r>
              <a:rPr lang="en-US" altLang="zh-CN" dirty="0" smtClean="0"/>
              <a:t>29,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2007</a:t>
            </a:r>
            <a:r>
              <a:rPr lang="zh-CN" altLang="en-US" dirty="0" smtClean="0"/>
              <a:t>  </a:t>
            </a:r>
            <a:r>
              <a:rPr lang="en-US" altLang="zh-CN" dirty="0" smtClean="0"/>
              <a:t>iPhone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shipped</a:t>
            </a:r>
          </a:p>
          <a:p>
            <a:r>
              <a:rPr lang="en-US" altLang="zh-CN" dirty="0" smtClean="0"/>
              <a:t>Oct</a:t>
            </a:r>
            <a:r>
              <a:rPr lang="zh-CN" altLang="en-US" dirty="0" smtClean="0"/>
              <a:t> </a:t>
            </a:r>
            <a:r>
              <a:rPr lang="en-US" altLang="zh-CN" dirty="0" smtClean="0"/>
              <a:t>17,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2007</a:t>
            </a:r>
            <a:r>
              <a:rPr lang="zh-CN" altLang="en-US" dirty="0" smtClean="0"/>
              <a:t>  </a:t>
            </a:r>
            <a:r>
              <a:rPr lang="en-US" altLang="zh-CN" dirty="0" smtClean="0"/>
              <a:t>Steve</a:t>
            </a:r>
            <a:r>
              <a:rPr lang="zh-CN" altLang="en-US" dirty="0" smtClean="0"/>
              <a:t> </a:t>
            </a:r>
            <a:r>
              <a:rPr lang="en-US" altLang="zh-CN" dirty="0" smtClean="0"/>
              <a:t>Jobs</a:t>
            </a:r>
            <a:r>
              <a:rPr lang="zh-CN" altLang="en-US" dirty="0" smtClean="0"/>
              <a:t> </a:t>
            </a:r>
            <a:r>
              <a:rPr lang="en-US" altLang="zh-CN" dirty="0" smtClean="0"/>
              <a:t>announced</a:t>
            </a:r>
            <a:r>
              <a:rPr lang="zh-CN" altLang="en-US" dirty="0" smtClean="0"/>
              <a:t> </a:t>
            </a:r>
            <a:r>
              <a:rPr lang="en-US" altLang="zh-CN" dirty="0" smtClean="0"/>
              <a:t>iPhone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SDK</a:t>
            </a:r>
          </a:p>
          <a:p>
            <a:r>
              <a:rPr lang="en-US" altLang="zh-CN" dirty="0" smtClean="0"/>
              <a:t>Mar</a:t>
            </a:r>
            <a:r>
              <a:rPr lang="zh-CN" altLang="en-US" dirty="0" smtClean="0"/>
              <a:t> </a:t>
            </a:r>
            <a:r>
              <a:rPr lang="en-US" altLang="zh-CN" dirty="0" smtClean="0"/>
              <a:t>06,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2008</a:t>
            </a:r>
            <a:r>
              <a:rPr lang="zh-CN" altLang="en-US" dirty="0" smtClean="0"/>
              <a:t> </a:t>
            </a:r>
            <a:r>
              <a:rPr lang="en-US" altLang="zh-CN" dirty="0" smtClean="0"/>
              <a:t>iPhone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SDK</a:t>
            </a:r>
            <a:r>
              <a:rPr lang="zh-CN" altLang="en-US" dirty="0" smtClean="0"/>
              <a:t> </a:t>
            </a:r>
            <a:r>
              <a:rPr lang="en-US" altLang="zh-CN" dirty="0" smtClean="0"/>
              <a:t>released</a:t>
            </a:r>
          </a:p>
          <a:p>
            <a:r>
              <a:rPr lang="en-US" altLang="zh-CN" dirty="0" smtClean="0"/>
              <a:t>Jun</a:t>
            </a:r>
            <a:r>
              <a:rPr lang="zh-CN" altLang="en-US" dirty="0" smtClean="0"/>
              <a:t> </a:t>
            </a:r>
            <a:r>
              <a:rPr lang="en-US" altLang="zh-CN" dirty="0" smtClean="0"/>
              <a:t>09,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2008</a:t>
            </a:r>
            <a:r>
              <a:rPr lang="zh-CN" altLang="en-US" dirty="0" smtClean="0"/>
              <a:t>  </a:t>
            </a:r>
            <a:r>
              <a:rPr lang="en-US" altLang="zh-CN" dirty="0" smtClean="0"/>
              <a:t>iPhone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3G</a:t>
            </a:r>
            <a:r>
              <a:rPr lang="zh-CN" altLang="en-US" dirty="0" smtClean="0"/>
              <a:t> </a:t>
            </a:r>
            <a:r>
              <a:rPr lang="en-US" altLang="zh-CN" dirty="0" smtClean="0"/>
              <a:t>revealed</a:t>
            </a:r>
          </a:p>
          <a:p>
            <a:r>
              <a:rPr lang="en-US" altLang="zh-CN" dirty="0" smtClean="0"/>
              <a:t>Jul</a:t>
            </a:r>
            <a:r>
              <a:rPr lang="zh-CN" altLang="en-US" dirty="0" smtClean="0"/>
              <a:t> </a:t>
            </a:r>
            <a:r>
              <a:rPr lang="en-US" altLang="zh-CN" dirty="0" smtClean="0"/>
              <a:t>11,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2008</a:t>
            </a:r>
            <a:r>
              <a:rPr lang="zh-CN" altLang="en-US" dirty="0" smtClean="0"/>
              <a:t>   </a:t>
            </a:r>
            <a:r>
              <a:rPr lang="en-US" altLang="zh-CN" dirty="0" smtClean="0"/>
              <a:t>iPhone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3G</a:t>
            </a:r>
            <a:r>
              <a:rPr lang="zh-CN" altLang="en-US" dirty="0" smtClean="0"/>
              <a:t> </a:t>
            </a:r>
            <a:r>
              <a:rPr lang="en-US" altLang="zh-CN" dirty="0" smtClean="0"/>
              <a:t>shipped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</a:t>
            </a:r>
            <a:r>
              <a:rPr lang="zh-CN" altLang="en-US" dirty="0" smtClean="0"/>
              <a:t> </a:t>
            </a:r>
            <a:r>
              <a:rPr lang="en-US" altLang="zh-CN" dirty="0" smtClean="0"/>
              <a:t>Store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online</a:t>
            </a:r>
          </a:p>
        </p:txBody>
      </p:sp>
    </p:spTree>
    <p:extLst>
      <p:ext uri="{BB962C8B-B14F-4D97-AF65-F5344CB8AC3E}">
        <p14:creationId xmlns:p14="http://schemas.microsoft.com/office/powerpoint/2010/main" val="744373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Unity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iOS?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9875" y="1692798"/>
            <a:ext cx="6605588" cy="3724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10524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Ahead</a:t>
            </a:r>
            <a:r>
              <a:rPr lang="zh-CN" altLang="en-US" dirty="0" smtClean="0"/>
              <a:t> </a:t>
            </a:r>
            <a:r>
              <a:rPr lang="en-US" altLang="zh-CN" dirty="0" smtClean="0"/>
              <a:t>of</a:t>
            </a:r>
            <a:r>
              <a:rPr lang="zh-CN" altLang="en-US" dirty="0" smtClean="0"/>
              <a:t> </a:t>
            </a:r>
            <a:r>
              <a:rPr lang="en-US" altLang="zh-CN" dirty="0" smtClean="0"/>
              <a:t>Time</a:t>
            </a:r>
            <a:br>
              <a:rPr lang="en-US" altLang="zh-CN" dirty="0" smtClean="0"/>
            </a:br>
            <a:r>
              <a:rPr lang="en-US" altLang="zh-CN" dirty="0" smtClean="0"/>
              <a:t>Compilation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r>
              <a:rPr lang="en-US" altLang="zh-CN" dirty="0" smtClean="0"/>
              <a:t>C#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native</a:t>
            </a:r>
          </a:p>
          <a:p>
            <a:r>
              <a:rPr lang="en-US" altLang="zh-CN" dirty="0" smtClean="0"/>
              <a:t>No</a:t>
            </a:r>
            <a:r>
              <a:rPr lang="zh-CN" altLang="en-US" dirty="0" smtClean="0"/>
              <a:t> </a:t>
            </a:r>
            <a:r>
              <a:rPr lang="en-US" altLang="zh-CN" dirty="0" smtClean="0"/>
              <a:t>JIT</a:t>
            </a:r>
            <a:endParaRPr lang="en-US" dirty="0"/>
          </a:p>
        </p:txBody>
      </p:sp>
      <p:grpSp>
        <p:nvGrpSpPr>
          <p:cNvPr id="4" name="Group 3"/>
          <p:cNvGrpSpPr/>
          <p:nvPr/>
        </p:nvGrpSpPr>
        <p:grpSpPr>
          <a:xfrm>
            <a:off x="5961050" y="1213161"/>
            <a:ext cx="5383899" cy="2213908"/>
            <a:chOff x="427037" y="2141811"/>
            <a:chExt cx="5383899" cy="2213908"/>
          </a:xfrm>
        </p:grpSpPr>
        <p:grpSp>
          <p:nvGrpSpPr>
            <p:cNvPr id="5" name="Group 4"/>
            <p:cNvGrpSpPr/>
            <p:nvPr/>
          </p:nvGrpSpPr>
          <p:grpSpPr>
            <a:xfrm>
              <a:off x="427037" y="2141811"/>
              <a:ext cx="5383899" cy="2213908"/>
              <a:chOff x="835676" y="4200012"/>
              <a:chExt cx="10557622" cy="4341390"/>
            </a:xfrm>
          </p:grpSpPr>
          <p:grpSp>
            <p:nvGrpSpPr>
              <p:cNvPr id="9" name="Group 8"/>
              <p:cNvGrpSpPr/>
              <p:nvPr/>
            </p:nvGrpSpPr>
            <p:grpSpPr>
              <a:xfrm>
                <a:off x="8865572" y="4200012"/>
                <a:ext cx="2527726" cy="4341390"/>
                <a:chOff x="8058621" y="4076700"/>
                <a:chExt cx="2527726" cy="4341390"/>
              </a:xfrm>
            </p:grpSpPr>
            <p:pic>
              <p:nvPicPr>
                <p:cNvPr id="17" name="Picture 16"/>
                <p:cNvPicPr>
                  <a:picLocks noChangeAspect="1"/>
                </p:cNvPicPr>
                <p:nvPr/>
              </p:nvPicPr>
              <p:blipFill>
                <a:blip r:embed="rId2" cstate="email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058621" y="4076700"/>
                  <a:ext cx="2527726" cy="4341390"/>
                </a:xfrm>
                <a:prstGeom prst="rect">
                  <a:avLst/>
                </a:prstGeom>
              </p:spPr>
            </p:pic>
            <p:sp>
              <p:nvSpPr>
                <p:cNvPr id="18" name="Rectangle 17"/>
                <p:cNvSpPr/>
                <p:nvPr/>
              </p:nvSpPr>
              <p:spPr>
                <a:xfrm>
                  <a:off x="8290560" y="4320540"/>
                  <a:ext cx="2057400" cy="3436620"/>
                </a:xfrm>
                <a:prstGeom prst="rect">
                  <a:avLst/>
                </a:prstGeom>
                <a:solidFill>
                  <a:srgbClr val="4C68B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en-US" sz="918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 Semilight"/>
                    <a:ea typeface="+mn-ea"/>
                    <a:cs typeface="+mn-cs"/>
                  </a:endParaRPr>
                </a:p>
              </p:txBody>
            </p:sp>
            <p:sp>
              <p:nvSpPr>
                <p:cNvPr id="19" name="Oval 18"/>
                <p:cNvSpPr/>
                <p:nvPr/>
              </p:nvSpPr>
              <p:spPr>
                <a:xfrm>
                  <a:off x="8471535" y="4657619"/>
                  <a:ext cx="1695450" cy="1695450"/>
                </a:xfrm>
                <a:prstGeom prst="ellipse">
                  <a:avLst/>
                </a:prstGeom>
                <a:solidFill>
                  <a:srgbClr val="3B518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32742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900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ea typeface="Segoe UI" panose="020B0502040204020203" pitchFamily="34" charset="0"/>
                      <a:cs typeface="Segoe UI" panose="020B0502040204020203" pitchFamily="34" charset="0"/>
                    </a:rPr>
                    <a:t>ARM BINARY</a:t>
                  </a:r>
                </a:p>
              </p:txBody>
            </p:sp>
            <p:sp>
              <p:nvSpPr>
                <p:cNvPr id="20" name="TextBox 19"/>
                <p:cNvSpPr txBox="1"/>
                <p:nvPr/>
              </p:nvSpPr>
              <p:spPr>
                <a:xfrm>
                  <a:off x="8414926" y="6641076"/>
                  <a:ext cx="1876426" cy="103607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0" marR="0" lvl="0" indent="0" algn="l" defTabSz="932742" rtl="0" eaLnBrk="1" fontAlgn="auto" latinLnBrk="0" hangingPunct="1">
                    <a:lnSpc>
                      <a:spcPts val="1734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sz="1632" b="0" i="0" u="none" strike="noStrike" kern="1200" cap="none" spc="0" normalizeH="0" baseline="0" noProof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latin typeface="Segoe UI" panose="020B0502040204020203" pitchFamily="34" charset="0"/>
                      <a:ea typeface="Segoe UI" panose="020B0502040204020203" pitchFamily="34" charset="0"/>
                      <a:cs typeface="Segoe UI" panose="020B0502040204020203" pitchFamily="34" charset="0"/>
                    </a:rPr>
                    <a:t>Runs natively</a:t>
                  </a:r>
                </a:p>
              </p:txBody>
            </p:sp>
          </p:grpSp>
          <p:sp>
            <p:nvSpPr>
              <p:cNvPr id="10" name="Rounded Rectangle 9"/>
              <p:cNvSpPr/>
              <p:nvPr/>
            </p:nvSpPr>
            <p:spPr>
              <a:xfrm>
                <a:off x="6439781" y="5830902"/>
                <a:ext cx="1696778" cy="1696778"/>
              </a:xfrm>
              <a:prstGeom prst="roundRect">
                <a:avLst/>
              </a:prstGeom>
              <a:solidFill>
                <a:srgbClr val="4C68B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204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.APP</a:t>
                </a:r>
              </a:p>
            </p:txBody>
          </p:sp>
          <p:sp>
            <p:nvSpPr>
              <p:cNvPr id="11" name="Oval 10"/>
              <p:cNvSpPr/>
              <p:nvPr/>
            </p:nvSpPr>
            <p:spPr>
              <a:xfrm>
                <a:off x="4013358" y="5795402"/>
                <a:ext cx="1781689" cy="1781689"/>
              </a:xfrm>
              <a:prstGeom prst="ellipse">
                <a:avLst/>
              </a:prstGeom>
              <a:solidFill>
                <a:srgbClr val="A5A5A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AOT</a:t>
                </a:r>
              </a:p>
            </p:txBody>
          </p:sp>
          <p:cxnSp>
            <p:nvCxnSpPr>
              <p:cNvPr id="12" name="Straight Arrow Connector 11"/>
              <p:cNvCxnSpPr/>
              <p:nvPr/>
            </p:nvCxnSpPr>
            <p:spPr>
              <a:xfrm>
                <a:off x="5876768" y="6685669"/>
                <a:ext cx="416899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3" name="TextBox 12"/>
              <p:cNvSpPr txBox="1"/>
              <p:nvPr/>
            </p:nvSpPr>
            <p:spPr>
              <a:xfrm>
                <a:off x="835676" y="5385380"/>
                <a:ext cx="1548217" cy="735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36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.NET</a:t>
                </a: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835676" y="6356125"/>
                <a:ext cx="1125824" cy="735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36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C#</a:t>
                </a:r>
              </a:p>
            </p:txBody>
          </p:sp>
          <p:sp>
            <p:nvSpPr>
              <p:cNvPr id="15" name="TextBox 14"/>
              <p:cNvSpPr txBox="1"/>
              <p:nvPr/>
            </p:nvSpPr>
            <p:spPr>
              <a:xfrm>
                <a:off x="835676" y="7326870"/>
                <a:ext cx="2101498" cy="7350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l" defTabSz="932742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36" b="0" i="0" u="none" strike="noStrike" kern="1200" cap="none" spc="0" normalizeH="0" baseline="0" noProof="0">
                    <a:ln>
                      <a:noFill/>
                    </a:ln>
                    <a:solidFill>
                      <a:srgbClr val="505050"/>
                    </a:solidFill>
                    <a:effectLst/>
                    <a:uLnTx/>
                    <a:uFillTx/>
                    <a:latin typeface="Segoe UI" panose="020B0502040204020203" pitchFamily="34" charset="0"/>
                    <a:ea typeface="Segoe UI" panose="020B0502040204020203" pitchFamily="34" charset="0"/>
                    <a:cs typeface="Segoe UI" panose="020B0502040204020203" pitchFamily="34" charset="0"/>
                  </a:rPr>
                  <a:t>Bindings</a:t>
                </a:r>
              </a:p>
            </p:txBody>
          </p:sp>
          <p:cxnSp>
            <p:nvCxnSpPr>
              <p:cNvPr id="16" name="Straight Arrow Connector 15"/>
              <p:cNvCxnSpPr/>
              <p:nvPr/>
            </p:nvCxnSpPr>
            <p:spPr>
              <a:xfrm>
                <a:off x="8231405" y="6685669"/>
                <a:ext cx="416899" cy="0"/>
              </a:xfrm>
              <a:prstGeom prst="straightConnector1">
                <a:avLst/>
              </a:prstGeom>
              <a:ln w="12700" cmpd="sng">
                <a:solidFill>
                  <a:schemeClr val="tx1"/>
                </a:solidFill>
                <a:headEnd type="non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" name="Elbow Connector 5"/>
            <p:cNvCxnSpPr/>
            <p:nvPr/>
          </p:nvCxnSpPr>
          <p:spPr>
            <a:xfrm>
              <a:off x="1067117" y="2963862"/>
              <a:ext cx="914400" cy="228600"/>
            </a:xfrm>
            <a:prstGeom prst="bentConnector3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Elbow Connector 6"/>
            <p:cNvCxnSpPr/>
            <p:nvPr/>
          </p:nvCxnSpPr>
          <p:spPr>
            <a:xfrm rot="10800000" flipV="1">
              <a:off x="1524317" y="3649662"/>
              <a:ext cx="457200" cy="304800"/>
            </a:xfrm>
            <a:prstGeom prst="bentConnector3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Straight Connector 7"/>
            <p:cNvCxnSpPr/>
            <p:nvPr/>
          </p:nvCxnSpPr>
          <p:spPr>
            <a:xfrm>
              <a:off x="884237" y="3421062"/>
              <a:ext cx="1097280" cy="0"/>
            </a:xfrm>
            <a:prstGeom prst="line">
              <a:avLst/>
            </a:prstGeom>
            <a:ln>
              <a:solidFill>
                <a:schemeClr val="tx1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850300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Unity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on</a:t>
            </a:r>
            <a:r>
              <a:rPr lang="zh-CN" altLang="en-US" dirty="0" smtClean="0"/>
              <a:t> </a:t>
            </a:r>
            <a:r>
              <a:rPr lang="en-US" altLang="zh-CN" dirty="0" smtClean="0"/>
              <a:t>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CN" dirty="0" smtClean="0"/>
              <a:t>Feb</a:t>
            </a:r>
            <a:r>
              <a:rPr lang="zh-CN" altLang="en-US" dirty="0" smtClean="0"/>
              <a:t> </a:t>
            </a:r>
            <a:r>
              <a:rPr lang="en-US" altLang="zh-CN" dirty="0" smtClean="0"/>
              <a:t>26,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2008</a:t>
            </a:r>
          </a:p>
          <a:p>
            <a:r>
              <a:rPr lang="en-US" altLang="zh-CN" dirty="0" smtClean="0"/>
              <a:t>Unity/Mono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started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together</a:t>
            </a:r>
          </a:p>
          <a:p>
            <a:endParaRPr lang="en-US" altLang="zh-CN" dirty="0"/>
          </a:p>
          <a:p>
            <a:r>
              <a:rPr lang="en-US" altLang="zh-CN" dirty="0" smtClean="0"/>
              <a:t>Mar</a:t>
            </a:r>
            <a:r>
              <a:rPr lang="zh-CN" altLang="en-US" dirty="0" smtClean="0"/>
              <a:t> </a:t>
            </a:r>
            <a:r>
              <a:rPr lang="en-US" altLang="zh-CN" dirty="0" smtClean="0"/>
              <a:t>06,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2008</a:t>
            </a:r>
          </a:p>
          <a:p>
            <a:r>
              <a:rPr lang="en-US" altLang="zh-CN" dirty="0" smtClean="0"/>
              <a:t>Apple</a:t>
            </a:r>
            <a:r>
              <a:rPr lang="zh-CN" altLang="en-US" dirty="0" smtClean="0"/>
              <a:t> </a:t>
            </a:r>
            <a:r>
              <a:rPr lang="en-US" altLang="zh-CN" dirty="0" smtClean="0"/>
              <a:t>released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iPhone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SDK</a:t>
            </a:r>
          </a:p>
          <a:p>
            <a:endParaRPr lang="en-US" dirty="0" smtClean="0"/>
          </a:p>
          <a:p>
            <a:r>
              <a:rPr lang="en-US" altLang="zh-CN" dirty="0" smtClean="0"/>
              <a:t>Mar</a:t>
            </a:r>
            <a:r>
              <a:rPr lang="zh-CN" altLang="en-US" dirty="0" smtClean="0"/>
              <a:t> </a:t>
            </a:r>
            <a:r>
              <a:rPr lang="en-US" altLang="zh-CN" dirty="0" smtClean="0"/>
              <a:t>31,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2008</a:t>
            </a:r>
          </a:p>
          <a:p>
            <a:r>
              <a:rPr lang="en-US" altLang="zh-CN" dirty="0" smtClean="0"/>
              <a:t>Unity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announced</a:t>
            </a:r>
            <a:r>
              <a:rPr lang="zh-CN" altLang="en-US" dirty="0" smtClean="0"/>
              <a:t> </a:t>
            </a:r>
            <a:r>
              <a:rPr lang="en-US" altLang="zh-CN" dirty="0" smtClean="0"/>
              <a:t>iOS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plan</a:t>
            </a:r>
          </a:p>
          <a:p>
            <a:endParaRPr lang="en-US" dirty="0"/>
          </a:p>
          <a:p>
            <a:r>
              <a:rPr lang="en-US" altLang="zh-CN" dirty="0" smtClean="0"/>
              <a:t>Oct</a:t>
            </a:r>
            <a:r>
              <a:rPr lang="zh-CN" altLang="en-US" dirty="0" smtClean="0"/>
              <a:t> </a:t>
            </a:r>
            <a:r>
              <a:rPr lang="en-US" altLang="zh-CN" dirty="0" smtClean="0"/>
              <a:t>03,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2008</a:t>
            </a:r>
          </a:p>
          <a:p>
            <a:r>
              <a:rPr lang="en-US" altLang="zh-CN" dirty="0" smtClean="0"/>
              <a:t>Unity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iPhone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shipped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05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 is</a:t>
            </a:r>
            <a:r>
              <a:rPr lang="zh-CN" altLang="en-US" dirty="0" smtClean="0"/>
              <a:t> </a:t>
            </a:r>
            <a:r>
              <a:rPr lang="en-US" altLang="zh-CN" dirty="0" smtClean="0"/>
              <a:t>next?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8312" y="450850"/>
            <a:ext cx="6208713" cy="620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347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Mobile</a:t>
            </a:r>
            <a:r>
              <a:rPr lang="zh-CN" altLang="en-US" dirty="0" smtClean="0"/>
              <a:t> </a:t>
            </a:r>
            <a:r>
              <a:rPr lang="en-US" altLang="zh-CN" dirty="0" smtClean="0"/>
              <a:t>Apps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iOS</a:t>
            </a:r>
            <a:r>
              <a:rPr lang="en-US" altLang="zh-CN" dirty="0"/>
              <a:t> </a:t>
            </a:r>
            <a:r>
              <a:rPr lang="en-US" altLang="zh-CN" dirty="0" smtClean="0"/>
              <a:t>Development in 2008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Objective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C (no Swift yet)</a:t>
            </a:r>
          </a:p>
          <a:p>
            <a:endParaRPr lang="en-US" altLang="zh-CN" dirty="0"/>
          </a:p>
          <a:p>
            <a:r>
              <a:rPr lang="en-US" altLang="zh-CN" dirty="0" err="1" smtClean="0"/>
              <a:t>CocoaTouch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err="1" smtClean="0"/>
              <a:t>Xcode</a:t>
            </a:r>
            <a:endParaRPr lang="en-US" altLang="zh-CN" dirty="0" smtClean="0"/>
          </a:p>
          <a:p>
            <a:endParaRPr lang="en-US" altLang="zh-CN" dirty="0"/>
          </a:p>
          <a:p>
            <a:r>
              <a:rPr lang="en-US" altLang="zh-CN" dirty="0" smtClean="0"/>
              <a:t>Memory</a:t>
            </a:r>
            <a:r>
              <a:rPr lang="zh-CN" altLang="en-US" dirty="0" smtClean="0"/>
              <a:t> </a:t>
            </a:r>
            <a:r>
              <a:rPr lang="en-US" altLang="zh-CN" dirty="0" smtClean="0"/>
              <a:t>leak (no ARC yet)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417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C#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iOS</a:t>
            </a:r>
            <a:r>
              <a:rPr lang="en-US" altLang="zh-CN" dirty="0"/>
              <a:t>?</a:t>
            </a:r>
            <a:endParaRPr lang="en-US" dirty="0"/>
          </a:p>
        </p:txBody>
      </p:sp>
      <p:pic>
        <p:nvPicPr>
          <p:cNvPr id="3" name="Content Placeholder 2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775653" y="1719263"/>
            <a:ext cx="6437494" cy="48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9873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Why</a:t>
            </a:r>
            <a:r>
              <a:rPr lang="zh-CN" altLang="en-US" dirty="0" smtClean="0"/>
              <a:t> </a:t>
            </a:r>
            <a:r>
              <a:rPr lang="en-US" altLang="zh-CN" dirty="0" smtClean="0"/>
              <a:t>.NET?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Visual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Basic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Visual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C++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Java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Visual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J++</a:t>
            </a:r>
          </a:p>
          <a:p>
            <a:endParaRPr lang="en-US" dirty="0"/>
          </a:p>
          <a:p>
            <a:r>
              <a:rPr lang="en-US" altLang="zh-CN" dirty="0" smtClean="0"/>
              <a:t>.NET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C#</a:t>
            </a:r>
          </a:p>
          <a:p>
            <a:endParaRPr lang="en-US" dirty="0"/>
          </a:p>
          <a:p>
            <a:r>
              <a:rPr lang="en-US" altLang="zh-CN" b="1" dirty="0" smtClean="0"/>
              <a:t>Microsoft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needs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.NET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845726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Sep</a:t>
            </a:r>
            <a:r>
              <a:rPr lang="zh-CN" altLang="en-US" dirty="0" smtClean="0"/>
              <a:t> </a:t>
            </a:r>
            <a:r>
              <a:rPr lang="en-US" altLang="zh-CN" dirty="0" smtClean="0"/>
              <a:t>14,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2009</a:t>
            </a:r>
            <a:br>
              <a:rPr lang="en-US" altLang="zh-CN" dirty="0" smtClean="0"/>
            </a:br>
            <a:r>
              <a:rPr lang="en-US" altLang="zh-CN" dirty="0" err="1" smtClean="0"/>
              <a:t>MonoTouch</a:t>
            </a:r>
            <a:r>
              <a:rPr lang="zh-CN" altLang="en-US" dirty="0" smtClean="0"/>
              <a:t> </a:t>
            </a:r>
            <a:r>
              <a:rPr lang="en-US" altLang="zh-CN" dirty="0" smtClean="0"/>
              <a:t>1.0</a:t>
            </a:r>
            <a:br>
              <a:rPr lang="en-US" altLang="zh-CN" dirty="0" smtClean="0"/>
            </a:br>
            <a:r>
              <a:rPr lang="en-US" altLang="zh-CN" dirty="0" smtClean="0"/>
              <a:t>Nov</a:t>
            </a:r>
            <a:r>
              <a:rPr lang="zh-CN" altLang="en-US" dirty="0" smtClean="0"/>
              <a:t> </a:t>
            </a:r>
            <a:r>
              <a:rPr lang="en-US" altLang="zh-CN" dirty="0" smtClean="0"/>
              <a:t>04,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2009</a:t>
            </a:r>
            <a:br>
              <a:rPr lang="en-US" altLang="zh-CN" dirty="0" smtClean="0"/>
            </a:br>
            <a:r>
              <a:rPr lang="en-US" altLang="zh-CN" dirty="0" err="1" smtClean="0"/>
              <a:t>MonoTouch</a:t>
            </a:r>
            <a:r>
              <a:rPr lang="zh-CN" altLang="en-US" dirty="0" smtClean="0"/>
              <a:t> </a:t>
            </a:r>
            <a:r>
              <a:rPr lang="en-US" altLang="zh-CN" dirty="0" smtClean="0"/>
              <a:t>1.2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9875" y="1131243"/>
            <a:ext cx="6605588" cy="4847927"/>
          </a:xfrm>
        </p:spPr>
      </p:pic>
    </p:spTree>
    <p:extLst>
      <p:ext uri="{BB962C8B-B14F-4D97-AF65-F5344CB8AC3E}">
        <p14:creationId xmlns:p14="http://schemas.microsoft.com/office/powerpoint/2010/main" val="796575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MonoTouch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571500" indent="-571500">
              <a:buFont typeface="Arial" charset="0"/>
              <a:buChar char="•"/>
            </a:pPr>
            <a:r>
              <a:rPr lang="en-US" altLang="zh-CN" dirty="0" smtClean="0"/>
              <a:t>C#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zh-CN" dirty="0" smtClean="0"/>
              <a:t>.NET</a:t>
            </a:r>
            <a:r>
              <a:rPr lang="zh-CN" altLang="en-US" dirty="0" smtClean="0"/>
              <a:t> </a:t>
            </a:r>
            <a:r>
              <a:rPr lang="en-US" altLang="zh-CN" dirty="0"/>
              <a:t>Framework</a:t>
            </a:r>
            <a:r>
              <a:rPr lang="zh-CN" altLang="en-US" dirty="0"/>
              <a:t> </a:t>
            </a:r>
            <a:r>
              <a:rPr lang="en-US" altLang="zh-CN" dirty="0" smtClean="0"/>
              <a:t>BCL</a:t>
            </a:r>
            <a:r>
              <a:rPr lang="zh-CN" altLang="en-US" dirty="0" smtClean="0"/>
              <a:t> </a:t>
            </a:r>
            <a:endParaRPr lang="en-US" altLang="zh-CN" dirty="0"/>
          </a:p>
          <a:p>
            <a:pPr marL="571500" indent="-571500">
              <a:buFont typeface="Arial" charset="0"/>
              <a:buChar char="•"/>
            </a:pPr>
            <a:r>
              <a:rPr lang="en-US" altLang="zh-CN" dirty="0" smtClean="0"/>
              <a:t>XIB </a:t>
            </a:r>
            <a:r>
              <a:rPr lang="en-US" altLang="zh-CN" dirty="0" err="1" smtClean="0"/>
              <a:t>CodeBehind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/>
              <a:t>iOS</a:t>
            </a:r>
            <a:r>
              <a:rPr lang="zh-CN" altLang="en-US" dirty="0"/>
              <a:t> </a:t>
            </a:r>
            <a:r>
              <a:rPr lang="en-US" altLang="zh-CN" dirty="0" smtClean="0"/>
              <a:t>native</a:t>
            </a:r>
            <a:r>
              <a:rPr lang="zh-CN" altLang="en-US" dirty="0" smtClean="0"/>
              <a:t> </a:t>
            </a:r>
            <a:r>
              <a:rPr lang="en-US" altLang="zh-CN" dirty="0" smtClean="0"/>
              <a:t>API</a:t>
            </a:r>
            <a:endParaRPr lang="en-US" altLang="zh-CN" dirty="0"/>
          </a:p>
          <a:p>
            <a:pPr marL="571500" indent="-571500">
              <a:buFont typeface="Arial" charset="0"/>
              <a:buChar char="•"/>
            </a:pPr>
            <a:r>
              <a:rPr lang="en-US" altLang="zh-CN" dirty="0" err="1" smtClean="0"/>
              <a:t>MonoDevelop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Interface</a:t>
            </a:r>
            <a:r>
              <a:rPr lang="zh-CN" altLang="en-US" dirty="0" smtClean="0"/>
              <a:t> </a:t>
            </a:r>
            <a:r>
              <a:rPr lang="en-US" altLang="zh-CN" dirty="0" smtClean="0"/>
              <a:t>Builder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zh-CN" dirty="0" smtClean="0"/>
              <a:t>GC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zh-CN" dirty="0" smtClean="0"/>
              <a:t>Soft</a:t>
            </a:r>
            <a:r>
              <a:rPr lang="zh-CN" altLang="en-US" dirty="0" smtClean="0"/>
              <a:t> </a:t>
            </a:r>
            <a:r>
              <a:rPr lang="en-US" altLang="zh-CN" dirty="0"/>
              <a:t>d</a:t>
            </a:r>
            <a:r>
              <a:rPr lang="en-US" altLang="zh-CN" dirty="0" smtClean="0"/>
              <a:t>ebugger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simulator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devices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8644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Same</a:t>
            </a:r>
            <a:r>
              <a:rPr lang="zh-CN" altLang="en-US" dirty="0" smtClean="0"/>
              <a:t> </a:t>
            </a:r>
            <a:r>
              <a:rPr lang="en-US" altLang="zh-CN" dirty="0" smtClean="0"/>
              <a:t>Day</a:t>
            </a:r>
            <a:r>
              <a:rPr lang="zh-CN" altLang="en-US" dirty="0" smtClean="0"/>
              <a:t> </a:t>
            </a:r>
            <a:r>
              <a:rPr lang="en-US" altLang="zh-CN" dirty="0" smtClean="0"/>
              <a:t>Support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Apr</a:t>
            </a:r>
            <a:r>
              <a:rPr lang="zh-CN" altLang="en-US" dirty="0" smtClean="0"/>
              <a:t> </a:t>
            </a:r>
            <a:r>
              <a:rPr lang="en-US" altLang="zh-CN" dirty="0" smtClean="0"/>
              <a:t>03,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2010</a:t>
            </a:r>
            <a:r>
              <a:rPr lang="zh-CN" altLang="en-US" dirty="0" smtClean="0"/>
              <a:t>  </a:t>
            </a:r>
            <a:r>
              <a:rPr lang="en-US" altLang="zh-CN" dirty="0" smtClean="0"/>
              <a:t>iPad</a:t>
            </a:r>
            <a:r>
              <a:rPr lang="zh-CN" altLang="en-US" dirty="0" smtClean="0"/>
              <a:t> </a:t>
            </a:r>
            <a:r>
              <a:rPr lang="en-US" altLang="zh-CN" dirty="0" smtClean="0"/>
              <a:t>shipped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iOS</a:t>
            </a:r>
            <a:r>
              <a:rPr lang="zh-CN" altLang="en-US" dirty="0" smtClean="0"/>
              <a:t> </a:t>
            </a:r>
            <a:r>
              <a:rPr lang="en-US" altLang="zh-CN" dirty="0" smtClean="0"/>
              <a:t>3.2</a:t>
            </a:r>
          </a:p>
          <a:p>
            <a:r>
              <a:rPr lang="en-US" altLang="zh-CN" dirty="0" smtClean="0"/>
              <a:t>Apr</a:t>
            </a:r>
            <a:r>
              <a:rPr lang="zh-CN" altLang="en-US" dirty="0" smtClean="0"/>
              <a:t> </a:t>
            </a:r>
            <a:r>
              <a:rPr lang="en-US" altLang="zh-CN" dirty="0" smtClean="0"/>
              <a:t>07,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2010</a:t>
            </a:r>
            <a:r>
              <a:rPr lang="zh-CN" altLang="en-US" dirty="0" smtClean="0"/>
              <a:t>  </a:t>
            </a:r>
            <a:r>
              <a:rPr lang="en-US" altLang="zh-CN" dirty="0" err="1" smtClean="0"/>
              <a:t>MonoTouch</a:t>
            </a:r>
            <a:r>
              <a:rPr lang="zh-CN" altLang="en-US" dirty="0" smtClean="0"/>
              <a:t> </a:t>
            </a:r>
            <a:r>
              <a:rPr lang="en-US" altLang="zh-CN" dirty="0" smtClean="0"/>
              <a:t>2</a:t>
            </a:r>
            <a:r>
              <a:rPr lang="zh-CN" altLang="en-US" dirty="0" smtClean="0"/>
              <a:t> </a:t>
            </a:r>
            <a:r>
              <a:rPr lang="en-US" altLang="zh-CN" dirty="0" smtClean="0"/>
              <a:t>shipped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iPad</a:t>
            </a:r>
          </a:p>
          <a:p>
            <a:r>
              <a:rPr lang="en-US" altLang="zh-CN" dirty="0" smtClean="0"/>
              <a:t>Jun</a:t>
            </a:r>
            <a:r>
              <a:rPr lang="zh-CN" altLang="en-US" dirty="0" smtClean="0"/>
              <a:t> </a:t>
            </a:r>
            <a:r>
              <a:rPr lang="en-US" altLang="zh-CN" dirty="0" smtClean="0"/>
              <a:t>23,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2010</a:t>
            </a:r>
            <a:r>
              <a:rPr lang="zh-CN" altLang="en-US" dirty="0" smtClean="0"/>
              <a:t>  </a:t>
            </a:r>
            <a:r>
              <a:rPr lang="en-US" altLang="zh-CN" dirty="0" err="1" smtClean="0"/>
              <a:t>MonoTouch</a:t>
            </a:r>
            <a:r>
              <a:rPr lang="zh-CN" altLang="en-US" dirty="0" smtClean="0"/>
              <a:t> </a:t>
            </a:r>
            <a:r>
              <a:rPr lang="en-US" altLang="zh-CN" dirty="0" smtClean="0"/>
              <a:t>3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iOS</a:t>
            </a:r>
            <a:r>
              <a:rPr lang="zh-CN" altLang="en-US" dirty="0" smtClean="0"/>
              <a:t> </a:t>
            </a:r>
            <a:r>
              <a:rPr lang="en-US" altLang="zh-CN" dirty="0" smtClean="0"/>
              <a:t>4</a:t>
            </a:r>
          </a:p>
          <a:p>
            <a:r>
              <a:rPr lang="en-US" altLang="zh-CN" dirty="0" smtClean="0"/>
              <a:t>Jun</a:t>
            </a:r>
            <a:r>
              <a:rPr lang="zh-CN" altLang="en-US" dirty="0" smtClean="0"/>
              <a:t> </a:t>
            </a:r>
            <a:r>
              <a:rPr lang="en-US" altLang="zh-CN" dirty="0" smtClean="0"/>
              <a:t>24,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2010</a:t>
            </a:r>
            <a:r>
              <a:rPr lang="zh-CN" altLang="en-US" dirty="0" smtClean="0"/>
              <a:t>  </a:t>
            </a:r>
            <a:r>
              <a:rPr lang="en-US" altLang="zh-CN" dirty="0" smtClean="0"/>
              <a:t>iPhone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4</a:t>
            </a:r>
            <a:r>
              <a:rPr lang="zh-CN" altLang="en-US" dirty="0" smtClean="0"/>
              <a:t> </a:t>
            </a:r>
            <a:r>
              <a:rPr lang="en-US" altLang="zh-CN" dirty="0" smtClean="0"/>
              <a:t>shipped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iOS</a:t>
            </a:r>
            <a:r>
              <a:rPr lang="zh-CN" altLang="en-US" dirty="0" smtClean="0"/>
              <a:t> </a:t>
            </a:r>
            <a:r>
              <a:rPr lang="en-US" altLang="zh-CN" dirty="0" smtClean="0"/>
              <a:t>4</a:t>
            </a:r>
          </a:p>
          <a:p>
            <a:r>
              <a:rPr lang="en-US" altLang="zh-CN" dirty="0" smtClean="0"/>
              <a:t>Oct</a:t>
            </a:r>
            <a:r>
              <a:rPr lang="zh-CN" altLang="en-US" dirty="0" smtClean="0"/>
              <a:t> </a:t>
            </a:r>
            <a:r>
              <a:rPr lang="en-US" altLang="zh-CN" dirty="0" smtClean="0"/>
              <a:t>12,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2011</a:t>
            </a:r>
            <a:r>
              <a:rPr lang="zh-CN" altLang="en-US" dirty="0" smtClean="0"/>
              <a:t>  </a:t>
            </a:r>
            <a:r>
              <a:rPr lang="en-US" altLang="zh-CN" dirty="0" err="1" smtClean="0"/>
              <a:t>MonoTouch</a:t>
            </a:r>
            <a:r>
              <a:rPr lang="zh-CN" altLang="en-US" dirty="0" smtClean="0"/>
              <a:t> </a:t>
            </a:r>
            <a:r>
              <a:rPr lang="en-US" altLang="zh-CN" dirty="0" smtClean="0"/>
              <a:t>5</a:t>
            </a:r>
            <a:r>
              <a:rPr lang="zh-CN" altLang="en-US" dirty="0" smtClean="0"/>
              <a:t> </a:t>
            </a:r>
            <a:r>
              <a:rPr lang="en-US" altLang="zh-CN" dirty="0" smtClean="0"/>
              <a:t>for</a:t>
            </a:r>
            <a:r>
              <a:rPr lang="zh-CN" altLang="en-US" dirty="0" smtClean="0"/>
              <a:t> </a:t>
            </a:r>
            <a:r>
              <a:rPr lang="en-US" altLang="zh-CN" dirty="0" smtClean="0"/>
              <a:t>iOS</a:t>
            </a:r>
            <a:r>
              <a:rPr lang="zh-CN" altLang="en-US" dirty="0" smtClean="0"/>
              <a:t> </a:t>
            </a:r>
            <a:r>
              <a:rPr lang="en-US" altLang="zh-CN" dirty="0" smtClean="0"/>
              <a:t>5</a:t>
            </a:r>
          </a:p>
          <a:p>
            <a:r>
              <a:rPr lang="en-US" altLang="zh-CN" dirty="0" smtClean="0"/>
              <a:t>Oct</a:t>
            </a:r>
            <a:r>
              <a:rPr lang="zh-CN" altLang="en-US" dirty="0" smtClean="0"/>
              <a:t> </a:t>
            </a:r>
            <a:r>
              <a:rPr lang="en-US" altLang="zh-CN" dirty="0" smtClean="0"/>
              <a:t>14,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2011</a:t>
            </a:r>
            <a:r>
              <a:rPr lang="zh-CN" altLang="en-US" dirty="0" smtClean="0"/>
              <a:t>  </a:t>
            </a:r>
            <a:r>
              <a:rPr lang="en-US" altLang="zh-CN" dirty="0" smtClean="0"/>
              <a:t>iPhone</a:t>
            </a:r>
            <a:r>
              <a:rPr lang="zh-CN" altLang="en-US" dirty="0" smtClean="0"/>
              <a:t> </a:t>
            </a:r>
            <a:r>
              <a:rPr lang="en-US" altLang="zh-CN" dirty="0" smtClean="0"/>
              <a:t>4S</a:t>
            </a:r>
            <a:r>
              <a:rPr lang="zh-CN" altLang="en-US" dirty="0" smtClean="0"/>
              <a:t> </a:t>
            </a:r>
            <a:r>
              <a:rPr lang="en-US" altLang="zh-CN" dirty="0" smtClean="0"/>
              <a:t>shipped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iOS</a:t>
            </a:r>
            <a:r>
              <a:rPr lang="zh-CN" altLang="en-US" dirty="0" smtClean="0"/>
              <a:t> </a:t>
            </a:r>
            <a:r>
              <a:rPr lang="en-US" altLang="zh-CN" dirty="0" smtClean="0"/>
              <a:t>5</a:t>
            </a:r>
          </a:p>
        </p:txBody>
      </p:sp>
    </p:spTree>
    <p:extLst>
      <p:ext uri="{BB962C8B-B14F-4D97-AF65-F5344CB8AC3E}">
        <p14:creationId xmlns:p14="http://schemas.microsoft.com/office/powerpoint/2010/main" val="10219052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 is</a:t>
            </a:r>
            <a:r>
              <a:rPr lang="zh-CN" altLang="en-US" dirty="0" smtClean="0"/>
              <a:t> </a:t>
            </a:r>
            <a:r>
              <a:rPr lang="en-US" altLang="zh-CN" dirty="0" smtClean="0"/>
              <a:t>next?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8312" y="450850"/>
            <a:ext cx="6208713" cy="620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9503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Mar</a:t>
            </a:r>
            <a:r>
              <a:rPr lang="zh-CN" altLang="en-US" dirty="0" smtClean="0"/>
              <a:t> </a:t>
            </a:r>
            <a:r>
              <a:rPr lang="en-US" altLang="zh-CN" dirty="0" smtClean="0"/>
              <a:t>17,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2011</a:t>
            </a:r>
            <a:br>
              <a:rPr lang="en-US" altLang="zh-CN" dirty="0" smtClean="0"/>
            </a:br>
            <a:r>
              <a:rPr lang="en-US" altLang="zh-CN" dirty="0" err="1" smtClean="0"/>
              <a:t>MonoMac</a:t>
            </a:r>
            <a:r>
              <a:rPr lang="zh-CN" altLang="en-US" dirty="0" smtClean="0"/>
              <a:t> </a:t>
            </a:r>
            <a:r>
              <a:rPr lang="en-US" altLang="zh-CN" dirty="0"/>
              <a:t>1.0</a:t>
            </a:r>
            <a:br>
              <a:rPr lang="en-US" altLang="zh-CN" dirty="0"/>
            </a:br>
            <a:r>
              <a:rPr lang="en-US" altLang="zh-CN" dirty="0" smtClean="0"/>
              <a:t>Apr</a:t>
            </a:r>
            <a:r>
              <a:rPr lang="zh-CN" altLang="en-US" dirty="0" smtClean="0"/>
              <a:t> </a:t>
            </a:r>
            <a:r>
              <a:rPr lang="en-US" altLang="zh-CN" dirty="0" smtClean="0"/>
              <a:t>06,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2011</a:t>
            </a:r>
            <a:br>
              <a:rPr lang="en-US" altLang="zh-CN" dirty="0" smtClean="0"/>
            </a:br>
            <a:r>
              <a:rPr lang="en-US" altLang="zh-CN" dirty="0" smtClean="0"/>
              <a:t>Mono</a:t>
            </a:r>
            <a:r>
              <a:rPr lang="zh-CN" altLang="en-US" dirty="0" smtClean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Android</a:t>
            </a:r>
            <a:r>
              <a:rPr lang="zh-CN" altLang="en-US" dirty="0"/>
              <a:t> </a:t>
            </a:r>
            <a:r>
              <a:rPr lang="en-US" altLang="zh-CN" dirty="0" smtClean="0"/>
              <a:t>1.0</a:t>
            </a:r>
            <a:r>
              <a:rPr lang="en-US" altLang="zh-CN" dirty="0"/>
              <a:t/>
            </a:r>
            <a:br>
              <a:rPr lang="en-US" altLang="zh-CN" dirty="0"/>
            </a:b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9875" y="1400952"/>
            <a:ext cx="6605588" cy="430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29341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 is</a:t>
            </a:r>
            <a:r>
              <a:rPr lang="zh-CN" altLang="en-US" dirty="0" smtClean="0"/>
              <a:t> </a:t>
            </a:r>
            <a:r>
              <a:rPr lang="en-US" altLang="zh-CN" dirty="0" smtClean="0"/>
              <a:t>next?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48312" y="450850"/>
            <a:ext cx="6208713" cy="620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97999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Attachmate acquired Novell</a:t>
            </a:r>
            <a:br>
              <a:rPr lang="en-US" dirty="0" smtClean="0"/>
            </a:br>
            <a:r>
              <a:rPr lang="en-US" dirty="0" smtClean="0"/>
              <a:t>and the April 2010 layoffs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9875" y="912971"/>
            <a:ext cx="6605588" cy="5284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133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May</a:t>
            </a:r>
            <a:r>
              <a:rPr lang="zh-CN" altLang="en-US" dirty="0" smtClean="0"/>
              <a:t> </a:t>
            </a:r>
            <a:r>
              <a:rPr lang="en-US" altLang="zh-CN" dirty="0" smtClean="0"/>
              <a:t>16,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2011</a:t>
            </a:r>
            <a:br>
              <a:rPr lang="en-US" altLang="zh-CN" dirty="0" smtClean="0"/>
            </a:br>
            <a:r>
              <a:rPr lang="en-US" altLang="zh-CN" dirty="0" err="1" smtClean="0"/>
              <a:t>Xamarin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started</a:t>
            </a:r>
            <a:br>
              <a:rPr lang="en-US" altLang="zh-CN" dirty="0" smtClean="0"/>
            </a:b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CEO Nat</a:t>
            </a:r>
            <a:br>
              <a:rPr lang="en-US" altLang="zh-CN" dirty="0" smtClean="0"/>
            </a:br>
            <a:r>
              <a:rPr lang="en-US" altLang="zh-CN" dirty="0" smtClean="0"/>
              <a:t>CTO Miguel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9875" y="2169944"/>
            <a:ext cx="6605588" cy="277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37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May</a:t>
            </a:r>
            <a:r>
              <a:rPr lang="zh-CN" altLang="en-US" dirty="0"/>
              <a:t> </a:t>
            </a:r>
            <a:r>
              <a:rPr lang="en-US" altLang="zh-CN" dirty="0"/>
              <a:t>01,</a:t>
            </a:r>
            <a:r>
              <a:rPr lang="zh-CN" altLang="en-US" dirty="0"/>
              <a:t> </a:t>
            </a:r>
            <a:r>
              <a:rPr lang="en-US" altLang="zh-CN" dirty="0"/>
              <a:t>2012</a:t>
            </a:r>
            <a:br>
              <a:rPr lang="en-US" altLang="zh-CN" dirty="0"/>
            </a:br>
            <a:r>
              <a:rPr lang="en-US" dirty="0" err="1"/>
              <a:t>XobotOS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9875" y="1387188"/>
            <a:ext cx="6605588" cy="4336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May</a:t>
            </a:r>
            <a:r>
              <a:rPr lang="zh-CN" altLang="en-US" dirty="0" smtClean="0"/>
              <a:t> </a:t>
            </a:r>
            <a:r>
              <a:rPr lang="en-US" altLang="zh-CN" dirty="0" smtClean="0"/>
              <a:t>14,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2012</a:t>
            </a:r>
            <a:br>
              <a:rPr lang="en-US" altLang="zh-CN" dirty="0" smtClean="0"/>
            </a:br>
            <a:r>
              <a:rPr lang="en-US" altLang="zh-CN" dirty="0" smtClean="0"/>
              <a:t>Mono</a:t>
            </a:r>
            <a:r>
              <a:rPr lang="zh-CN" altLang="en-US" dirty="0" smtClean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Android</a:t>
            </a:r>
            <a:r>
              <a:rPr lang="zh-CN" altLang="en-US" dirty="0"/>
              <a:t> </a:t>
            </a:r>
            <a:r>
              <a:rPr lang="en-US" altLang="zh-CN" dirty="0" smtClean="0"/>
              <a:t>4.2</a:t>
            </a:r>
            <a:r>
              <a:rPr lang="en-US" altLang="zh-CN" dirty="0"/>
              <a:t/>
            </a:r>
            <a:br>
              <a:rPr lang="en-US" altLang="zh-CN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9875" y="1085291"/>
            <a:ext cx="6605588" cy="4939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628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What</a:t>
            </a:r>
            <a:r>
              <a:rPr lang="zh-CN" altLang="en-US" dirty="0" smtClean="0"/>
              <a:t> </a:t>
            </a:r>
            <a:r>
              <a:rPr lang="en-US" altLang="zh-CN" dirty="0" smtClean="0"/>
              <a:t>is</a:t>
            </a:r>
            <a:r>
              <a:rPr lang="zh-CN" altLang="en-US" dirty="0" smtClean="0"/>
              <a:t> </a:t>
            </a:r>
            <a:r>
              <a:rPr lang="en-US" altLang="zh-CN" dirty="0" smtClean="0"/>
              <a:t>.NET?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b="1" dirty="0" smtClean="0"/>
              <a:t>It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is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.NET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Framework,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right?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Common</a:t>
            </a:r>
            <a:r>
              <a:rPr lang="zh-CN" altLang="en-US" dirty="0" smtClean="0"/>
              <a:t> </a:t>
            </a:r>
            <a:r>
              <a:rPr lang="en-US" altLang="zh-CN" dirty="0" smtClean="0"/>
              <a:t>Language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Runtime</a:t>
            </a:r>
          </a:p>
          <a:p>
            <a:r>
              <a:rPr lang="en-US" altLang="zh-CN" dirty="0" smtClean="0"/>
              <a:t>C#/VB.NET</a:t>
            </a:r>
          </a:p>
          <a:p>
            <a:r>
              <a:rPr lang="en-US" altLang="zh-CN" dirty="0" smtClean="0"/>
              <a:t>Base</a:t>
            </a:r>
            <a:r>
              <a:rPr lang="zh-CN" altLang="en-US" dirty="0" smtClean="0"/>
              <a:t> </a:t>
            </a:r>
            <a:r>
              <a:rPr lang="en-US" altLang="zh-CN" dirty="0" smtClean="0"/>
              <a:t>Class</a:t>
            </a:r>
            <a:r>
              <a:rPr lang="zh-CN" altLang="en-US" dirty="0" smtClean="0"/>
              <a:t> </a:t>
            </a:r>
            <a:r>
              <a:rPr lang="en-US" altLang="zh-CN" dirty="0" smtClean="0"/>
              <a:t>Libraries</a:t>
            </a:r>
          </a:p>
          <a:p>
            <a:r>
              <a:rPr lang="en-US" altLang="zh-CN" dirty="0" smtClean="0"/>
              <a:t>Other</a:t>
            </a:r>
            <a:r>
              <a:rPr lang="zh-CN" altLang="en-US" dirty="0" smtClean="0"/>
              <a:t> </a:t>
            </a:r>
            <a:r>
              <a:rPr lang="en-US" altLang="zh-CN" dirty="0" smtClean="0"/>
              <a:t>libraries</a:t>
            </a:r>
          </a:p>
          <a:p>
            <a:endParaRPr lang="en-US" altLang="zh-CN" dirty="0"/>
          </a:p>
          <a:p>
            <a:r>
              <a:rPr lang="en-US" altLang="zh-CN" dirty="0" smtClean="0"/>
              <a:t>CLR/C#/BCL</a:t>
            </a:r>
            <a:r>
              <a:rPr lang="zh-CN" altLang="en-US" dirty="0" smtClean="0"/>
              <a:t> </a:t>
            </a:r>
            <a:r>
              <a:rPr lang="en-US" altLang="zh-CN" dirty="0" smtClean="0"/>
              <a:t>are</a:t>
            </a:r>
            <a:r>
              <a:rPr lang="zh-CN" altLang="en-US" dirty="0" smtClean="0"/>
              <a:t> </a:t>
            </a:r>
            <a:r>
              <a:rPr lang="en-US" altLang="zh-CN" dirty="0" smtClean="0"/>
              <a:t>ECMA</a:t>
            </a:r>
            <a:r>
              <a:rPr lang="zh-CN" altLang="en-US" dirty="0" smtClean="0"/>
              <a:t> </a:t>
            </a:r>
            <a:r>
              <a:rPr lang="en-US" altLang="zh-CN" dirty="0" smtClean="0"/>
              <a:t>standards</a:t>
            </a:r>
          </a:p>
          <a:p>
            <a:r>
              <a:rPr lang="zh-CN" altLang="en-US" dirty="0" smtClean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390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Feb</a:t>
            </a:r>
            <a:r>
              <a:rPr lang="zh-CN" altLang="en-US" dirty="0" smtClean="0"/>
              <a:t> </a:t>
            </a:r>
            <a:r>
              <a:rPr lang="en-US" altLang="zh-CN" dirty="0" smtClean="0"/>
              <a:t>20,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2013</a:t>
            </a:r>
            <a:br>
              <a:rPr lang="en-US" altLang="zh-CN" dirty="0" smtClean="0"/>
            </a:br>
            <a:r>
              <a:rPr lang="en-US" altLang="zh-CN" dirty="0" err="1" smtClean="0"/>
              <a:t>Xamarin</a:t>
            </a:r>
            <a:r>
              <a:rPr lang="zh-CN" altLang="en-US" dirty="0" smtClean="0"/>
              <a:t> </a:t>
            </a:r>
            <a:r>
              <a:rPr lang="en-US" altLang="zh-CN" dirty="0" smtClean="0"/>
              <a:t>2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9875" y="1468383"/>
            <a:ext cx="6605588" cy="4173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3777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May</a:t>
            </a:r>
            <a:r>
              <a:rPr lang="zh-CN" altLang="en-US" dirty="0" smtClean="0"/>
              <a:t> </a:t>
            </a:r>
            <a:r>
              <a:rPr lang="en-US" altLang="zh-CN" dirty="0" smtClean="0"/>
              <a:t>28,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2014</a:t>
            </a:r>
            <a:br>
              <a:rPr lang="en-US" altLang="zh-CN" dirty="0" smtClean="0"/>
            </a:br>
            <a:r>
              <a:rPr lang="en-US" altLang="zh-CN" dirty="0" err="1" smtClean="0"/>
              <a:t>Xamarin</a:t>
            </a:r>
            <a:r>
              <a:rPr lang="zh-CN" altLang="en-US" dirty="0" smtClean="0"/>
              <a:t> </a:t>
            </a:r>
            <a:r>
              <a:rPr lang="en-US" altLang="zh-CN" dirty="0" smtClean="0"/>
              <a:t>3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9875" y="1579085"/>
            <a:ext cx="6605588" cy="3952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262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Nov</a:t>
            </a:r>
            <a:r>
              <a:rPr lang="zh-CN" altLang="en-US" dirty="0" smtClean="0"/>
              <a:t> </a:t>
            </a:r>
            <a:r>
              <a:rPr lang="en-US" altLang="zh-CN" dirty="0" smtClean="0"/>
              <a:t>17,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2015</a:t>
            </a:r>
            <a:br>
              <a:rPr lang="en-US" altLang="zh-CN" dirty="0" smtClean="0"/>
            </a:br>
            <a:r>
              <a:rPr lang="en-US" altLang="zh-CN" dirty="0" err="1" smtClean="0"/>
              <a:t>Xamarin</a:t>
            </a:r>
            <a:r>
              <a:rPr lang="zh-CN" altLang="en-US" dirty="0" smtClean="0"/>
              <a:t> </a:t>
            </a:r>
            <a:r>
              <a:rPr lang="en-US" altLang="zh-CN" dirty="0" smtClean="0"/>
              <a:t>4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9875" y="2648989"/>
            <a:ext cx="6605588" cy="181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18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Xamarin</a:t>
            </a:r>
            <a:r>
              <a:rPr lang="zh-CN" altLang="en-US" dirty="0" smtClean="0"/>
              <a:t> </a:t>
            </a:r>
            <a:r>
              <a:rPr lang="en-US" altLang="zh-CN" dirty="0" smtClean="0"/>
              <a:t>Sketches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9875" y="1621926"/>
            <a:ext cx="6605588" cy="3866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3385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Xamarin</a:t>
            </a:r>
            <a:r>
              <a:rPr lang="zh-CN" altLang="en-US" dirty="0" smtClean="0"/>
              <a:t> </a:t>
            </a:r>
            <a:r>
              <a:rPr lang="en-US" altLang="zh-CN" dirty="0" smtClean="0"/>
              <a:t>Inspector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9875" y="1769912"/>
            <a:ext cx="6605588" cy="3570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7124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Xamarin</a:t>
            </a:r>
            <a:r>
              <a:rPr lang="zh-CN" altLang="en-US" dirty="0" smtClean="0"/>
              <a:t> 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Test</a:t>
            </a:r>
            <a:r>
              <a:rPr lang="zh-CN" altLang="en-US" dirty="0" smtClean="0"/>
              <a:t> </a:t>
            </a:r>
            <a:r>
              <a:rPr lang="en-US" altLang="zh-CN" dirty="0" smtClean="0"/>
              <a:t>Cloud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553772" y="450850"/>
            <a:ext cx="6197794" cy="6208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268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Xamarin</a:t>
            </a:r>
            <a:r>
              <a:rPr lang="zh-CN" altLang="en-US" dirty="0" smtClean="0"/>
              <a:t> </a:t>
            </a:r>
            <a:r>
              <a:rPr lang="en-US" altLang="zh-CN" dirty="0" smtClean="0"/>
              <a:t>+</a:t>
            </a:r>
            <a:r>
              <a:rPr lang="zh-CN" altLang="en-US" dirty="0" smtClean="0"/>
              <a:t> </a:t>
            </a:r>
            <a:r>
              <a:rPr lang="en-US" altLang="zh-CN" dirty="0" smtClean="0"/>
              <a:t>Microsoft</a:t>
            </a:r>
            <a:r>
              <a:rPr lang="zh-CN" altLang="en-US" dirty="0" smtClean="0"/>
              <a:t> </a:t>
            </a:r>
            <a:r>
              <a:rPr lang="en-US" altLang="zh-CN" dirty="0" smtClean="0"/>
              <a:t>=</a:t>
            </a:r>
            <a:r>
              <a:rPr lang="zh-CN" altLang="en-US" dirty="0" smtClean="0"/>
              <a:t> </a:t>
            </a:r>
            <a:r>
              <a:rPr lang="en-US" altLang="zh-CN" dirty="0" smtClean="0"/>
              <a:t>?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83675" y="1719263"/>
            <a:ext cx="7221451" cy="48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777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Feb</a:t>
            </a:r>
            <a:r>
              <a:rPr lang="zh-CN" altLang="en-US" dirty="0" smtClean="0"/>
              <a:t> </a:t>
            </a:r>
            <a:r>
              <a:rPr lang="en-US" altLang="zh-CN" dirty="0" smtClean="0"/>
              <a:t>24,</a:t>
            </a:r>
            <a:r>
              <a:rPr lang="zh-CN" altLang="en-US" dirty="0" smtClean="0"/>
              <a:t> </a:t>
            </a:r>
            <a:r>
              <a:rPr lang="en-US" dirty="0" smtClean="0"/>
              <a:t>2016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en-US" altLang="zh-CN" dirty="0" smtClean="0"/>
              <a:t>Microsoft</a:t>
            </a:r>
            <a:r>
              <a:rPr lang="zh-CN" altLang="en-US" dirty="0" smtClean="0"/>
              <a:t> </a:t>
            </a:r>
            <a:r>
              <a:rPr lang="en-US" altLang="zh-CN" dirty="0" smtClean="0"/>
              <a:t>acquired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Xamarin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9875" y="2195232"/>
            <a:ext cx="6605588" cy="271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0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Microsoft:</a:t>
            </a:r>
            <a:r>
              <a:rPr lang="zh-CN" altLang="en-US" dirty="0" smtClean="0"/>
              <a:t> </a:t>
            </a:r>
            <a:r>
              <a:rPr lang="en-US" altLang="zh-CN" dirty="0" smtClean="0"/>
              <a:t>Closed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Open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155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Beginning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 smtClean="0"/>
              <a:t>Apr</a:t>
            </a:r>
            <a:r>
              <a:rPr lang="zh-CN" altLang="en-US" dirty="0" smtClean="0"/>
              <a:t> </a:t>
            </a:r>
            <a:r>
              <a:rPr lang="en-US" altLang="zh-CN" dirty="0" smtClean="0"/>
              <a:t>05,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2004</a:t>
            </a:r>
            <a:r>
              <a:rPr lang="zh-CN" altLang="en-US" dirty="0" smtClean="0"/>
              <a:t>  </a:t>
            </a:r>
            <a:r>
              <a:rPr lang="en-US" altLang="zh-CN" dirty="0" smtClean="0"/>
              <a:t>WiX</a:t>
            </a:r>
            <a:r>
              <a:rPr lang="zh-CN" altLang="en-US" dirty="0" smtClean="0"/>
              <a:t> </a:t>
            </a:r>
            <a:r>
              <a:rPr lang="en-US" altLang="zh-CN" dirty="0" smtClean="0"/>
              <a:t>open</a:t>
            </a:r>
            <a:r>
              <a:rPr lang="zh-CN" altLang="en-US" dirty="0" smtClean="0"/>
              <a:t> </a:t>
            </a:r>
            <a:r>
              <a:rPr lang="en-US" altLang="zh-CN" dirty="0" smtClean="0"/>
              <a:t>sourced</a:t>
            </a:r>
            <a:r>
              <a:rPr lang="zh-CN" altLang="en-US" dirty="0" smtClean="0"/>
              <a:t> </a:t>
            </a:r>
            <a:r>
              <a:rPr lang="en-US" altLang="zh-CN" dirty="0" smtClean="0"/>
              <a:t>at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SourceForge</a:t>
            </a:r>
            <a:endParaRPr lang="en-US" altLang="zh-CN" dirty="0" smtClean="0"/>
          </a:p>
          <a:p>
            <a:r>
              <a:rPr lang="en-US" altLang="zh-CN" dirty="0" smtClean="0"/>
              <a:t>Jun</a:t>
            </a:r>
            <a:r>
              <a:rPr lang="zh-CN" altLang="en-US" dirty="0" smtClean="0"/>
              <a:t> </a:t>
            </a:r>
            <a:r>
              <a:rPr lang="en-US" altLang="zh-CN" dirty="0" smtClean="0"/>
              <a:t>27,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2006</a:t>
            </a:r>
            <a:r>
              <a:rPr lang="zh-CN" altLang="en-US" dirty="0" smtClean="0"/>
              <a:t>  </a:t>
            </a:r>
            <a:r>
              <a:rPr lang="en-US" altLang="zh-CN" dirty="0" err="1" smtClean="0"/>
              <a:t>CodePlex</a:t>
            </a:r>
            <a:r>
              <a:rPr lang="zh-CN" altLang="en-US" dirty="0" smtClean="0"/>
              <a:t> </a:t>
            </a:r>
            <a:r>
              <a:rPr lang="en-US" altLang="zh-CN" dirty="0" smtClean="0"/>
              <a:t>launched</a:t>
            </a:r>
            <a:endParaRPr lang="en-US" altLang="zh-CN" dirty="0"/>
          </a:p>
          <a:p>
            <a:r>
              <a:rPr lang="en-US" altLang="zh-CN" dirty="0" smtClean="0"/>
              <a:t>Oct</a:t>
            </a:r>
            <a:r>
              <a:rPr lang="zh-CN" altLang="en-US" dirty="0" smtClean="0"/>
              <a:t> </a:t>
            </a:r>
            <a:r>
              <a:rPr lang="en-US" altLang="zh-CN" dirty="0" smtClean="0"/>
              <a:t>03,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2007</a:t>
            </a:r>
            <a:r>
              <a:rPr lang="zh-CN" altLang="en-US" dirty="0" smtClean="0"/>
              <a:t>  </a:t>
            </a:r>
            <a:r>
              <a:rPr lang="en-US" altLang="zh-CN" dirty="0" smtClean="0"/>
              <a:t>.NET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Framework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reference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code</a:t>
            </a:r>
          </a:p>
          <a:p>
            <a:r>
              <a:rPr lang="en-US" altLang="zh-CN" dirty="0" smtClean="0"/>
              <a:t>May</a:t>
            </a:r>
            <a:r>
              <a:rPr lang="zh-CN" altLang="en-US" dirty="0" smtClean="0"/>
              <a:t> </a:t>
            </a:r>
            <a:r>
              <a:rPr lang="en-US" altLang="zh-CN" dirty="0" smtClean="0"/>
              <a:t>15,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2008</a:t>
            </a:r>
            <a:r>
              <a:rPr lang="zh-CN" altLang="en-US" dirty="0" smtClean="0"/>
              <a:t> </a:t>
            </a:r>
            <a:r>
              <a:rPr lang="en-US" altLang="zh-CN" dirty="0" smtClean="0"/>
              <a:t>Enterprise</a:t>
            </a:r>
            <a:r>
              <a:rPr lang="zh-CN" altLang="en-US" dirty="0" smtClean="0"/>
              <a:t> </a:t>
            </a:r>
            <a:r>
              <a:rPr lang="en-US" altLang="zh-CN" dirty="0" smtClean="0"/>
              <a:t>Libraries</a:t>
            </a:r>
            <a:r>
              <a:rPr lang="zh-CN" altLang="en-US" dirty="0" smtClean="0"/>
              <a:t> </a:t>
            </a:r>
            <a:r>
              <a:rPr lang="en-US" altLang="zh-CN" dirty="0" smtClean="0"/>
              <a:t>open</a:t>
            </a:r>
            <a:r>
              <a:rPr lang="zh-CN" altLang="en-US" dirty="0" smtClean="0"/>
              <a:t> </a:t>
            </a:r>
            <a:r>
              <a:rPr lang="en-US" altLang="zh-CN" dirty="0" smtClean="0"/>
              <a:t>sourced</a:t>
            </a:r>
          </a:p>
          <a:p>
            <a:r>
              <a:rPr lang="en-US" altLang="zh-CN" dirty="0" smtClean="0"/>
              <a:t>Jul</a:t>
            </a:r>
            <a:r>
              <a:rPr lang="zh-CN" altLang="en-US" dirty="0" smtClean="0"/>
              <a:t> </a:t>
            </a:r>
            <a:r>
              <a:rPr lang="en-US" altLang="zh-CN" dirty="0" smtClean="0"/>
              <a:t>02,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2008</a:t>
            </a:r>
            <a:r>
              <a:rPr lang="zh-CN" altLang="en-US" dirty="0" smtClean="0"/>
              <a:t>   </a:t>
            </a:r>
            <a:r>
              <a:rPr lang="en-US" altLang="zh-CN" dirty="0" smtClean="0"/>
              <a:t>Sandcastle</a:t>
            </a:r>
            <a:r>
              <a:rPr lang="zh-CN" altLang="en-US" dirty="0" smtClean="0"/>
              <a:t> </a:t>
            </a:r>
            <a:r>
              <a:rPr lang="en-US" altLang="zh-CN" dirty="0" smtClean="0"/>
              <a:t>open</a:t>
            </a:r>
            <a:r>
              <a:rPr lang="zh-CN" altLang="en-US" dirty="0" smtClean="0"/>
              <a:t> </a:t>
            </a:r>
            <a:r>
              <a:rPr lang="en-US" altLang="zh-CN" dirty="0" smtClean="0"/>
              <a:t>sourced</a:t>
            </a:r>
          </a:p>
          <a:p>
            <a:r>
              <a:rPr lang="en-US" altLang="zh-CN" dirty="0" smtClean="0"/>
              <a:t>Oct</a:t>
            </a:r>
            <a:r>
              <a:rPr lang="zh-CN" altLang="en-US" dirty="0" smtClean="0"/>
              <a:t> </a:t>
            </a:r>
            <a:r>
              <a:rPr lang="en-US" altLang="zh-CN" dirty="0" smtClean="0"/>
              <a:t>02,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2008</a:t>
            </a:r>
            <a:r>
              <a:rPr lang="zh-CN" altLang="en-US" dirty="0" smtClean="0"/>
              <a:t>  </a:t>
            </a:r>
            <a:r>
              <a:rPr lang="en-US" altLang="zh-CN" dirty="0" smtClean="0"/>
              <a:t>Managed</a:t>
            </a:r>
            <a:r>
              <a:rPr lang="zh-CN" altLang="en-US" dirty="0" smtClean="0"/>
              <a:t> </a:t>
            </a:r>
            <a:r>
              <a:rPr lang="en-US" altLang="zh-CN" dirty="0" smtClean="0"/>
              <a:t>Extension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Framework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open</a:t>
            </a:r>
            <a:r>
              <a:rPr lang="zh-CN" altLang="en-US" dirty="0" smtClean="0"/>
              <a:t> </a:t>
            </a:r>
            <a:r>
              <a:rPr lang="en-US" altLang="zh-CN" dirty="0" smtClean="0"/>
              <a:t>sourced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25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Microsoft</a:t>
            </a:r>
            <a:r>
              <a:rPr lang="zh-CN" altLang="en-US" dirty="0" smtClean="0"/>
              <a:t> </a:t>
            </a:r>
            <a:r>
              <a:rPr lang="en-US" altLang="zh-CN" dirty="0" smtClean="0"/>
              <a:t>Flavors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.NET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Framework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.NET</a:t>
            </a:r>
            <a:r>
              <a:rPr lang="zh-CN" altLang="en-US" dirty="0" smtClean="0"/>
              <a:t> </a:t>
            </a:r>
            <a:r>
              <a:rPr lang="en-US" altLang="zh-CN" dirty="0" smtClean="0"/>
              <a:t>Compact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Framework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.NET</a:t>
            </a:r>
            <a:r>
              <a:rPr lang="zh-CN" altLang="en-US" dirty="0" smtClean="0"/>
              <a:t> </a:t>
            </a:r>
            <a:r>
              <a:rPr lang="en-US" altLang="zh-CN" dirty="0" smtClean="0"/>
              <a:t>Macro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Framework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Silverlight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382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Core</a:t>
            </a:r>
            <a:r>
              <a:rPr lang="zh-CN" altLang="en-US" dirty="0" smtClean="0"/>
              <a:t> </a:t>
            </a:r>
            <a:r>
              <a:rPr lang="en-US" altLang="zh-CN" dirty="0" smtClean="0"/>
              <a:t>Products</a:t>
            </a:r>
            <a:r>
              <a:rPr lang="zh-CN" altLang="en-US" dirty="0" smtClean="0"/>
              <a:t> </a:t>
            </a:r>
            <a:r>
              <a:rPr lang="en-US" altLang="zh-CN" dirty="0" smtClean="0"/>
              <a:t>Open</a:t>
            </a:r>
            <a:r>
              <a:rPr lang="zh-CN" altLang="en-US" dirty="0" smtClean="0"/>
              <a:t> </a:t>
            </a:r>
            <a:r>
              <a:rPr lang="en-US" altLang="zh-CN" dirty="0" smtClean="0"/>
              <a:t>Sourced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Apr</a:t>
            </a:r>
            <a:r>
              <a:rPr lang="zh-CN" altLang="en-US" dirty="0" smtClean="0"/>
              <a:t> </a:t>
            </a:r>
            <a:r>
              <a:rPr lang="en-US" altLang="zh-CN" dirty="0" smtClean="0"/>
              <a:t>02,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2009</a:t>
            </a:r>
            <a:r>
              <a:rPr lang="zh-CN" altLang="en-US" dirty="0" smtClean="0"/>
              <a:t>  </a:t>
            </a:r>
            <a:r>
              <a:rPr lang="en-US" altLang="zh-CN" dirty="0" smtClean="0"/>
              <a:t>ASP.NET</a:t>
            </a:r>
            <a:r>
              <a:rPr lang="zh-CN" altLang="en-US" dirty="0" smtClean="0"/>
              <a:t> </a:t>
            </a:r>
            <a:r>
              <a:rPr lang="en-US" altLang="zh-CN" dirty="0" smtClean="0"/>
              <a:t>MVC</a:t>
            </a:r>
            <a:r>
              <a:rPr lang="zh-CN" altLang="en-US" dirty="0" smtClean="0"/>
              <a:t> </a:t>
            </a:r>
            <a:r>
              <a:rPr lang="en-US" altLang="zh-CN" dirty="0" smtClean="0"/>
              <a:t>1.0</a:t>
            </a:r>
          </a:p>
          <a:p>
            <a:r>
              <a:rPr lang="en-US" altLang="zh-CN" dirty="0" smtClean="0"/>
              <a:t>Apr</a:t>
            </a:r>
            <a:r>
              <a:rPr lang="zh-CN" altLang="en-US" dirty="0" smtClean="0"/>
              <a:t> </a:t>
            </a:r>
            <a:r>
              <a:rPr lang="en-US" altLang="zh-CN" dirty="0" smtClean="0"/>
              <a:t>16,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2010</a:t>
            </a:r>
            <a:r>
              <a:rPr lang="zh-CN" altLang="en-US" dirty="0" smtClean="0"/>
              <a:t>  </a:t>
            </a:r>
            <a:r>
              <a:rPr lang="en-US" altLang="zh-CN" dirty="0" smtClean="0"/>
              <a:t>Dynamic</a:t>
            </a:r>
            <a:r>
              <a:rPr lang="zh-CN" altLang="en-US" dirty="0" smtClean="0"/>
              <a:t> </a:t>
            </a:r>
            <a:r>
              <a:rPr lang="en-US" altLang="zh-CN" dirty="0" smtClean="0"/>
              <a:t>Language</a:t>
            </a:r>
            <a:r>
              <a:rPr lang="zh-CN" altLang="en-US" dirty="0" smtClean="0"/>
              <a:t> </a:t>
            </a:r>
            <a:r>
              <a:rPr lang="en-US" altLang="zh-CN" dirty="0" smtClean="0"/>
              <a:t>Runtime</a:t>
            </a:r>
          </a:p>
          <a:p>
            <a:r>
              <a:rPr lang="en-US" altLang="zh-CN" dirty="0" smtClean="0"/>
              <a:t>Nov</a:t>
            </a:r>
            <a:r>
              <a:rPr lang="zh-CN" altLang="en-US" dirty="0" smtClean="0"/>
              <a:t> </a:t>
            </a:r>
            <a:r>
              <a:rPr lang="en-US" altLang="zh-CN" dirty="0" smtClean="0"/>
              <a:t>04,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2010</a:t>
            </a:r>
            <a:r>
              <a:rPr lang="zh-CN" altLang="en-US" dirty="0" smtClean="0"/>
              <a:t> </a:t>
            </a:r>
            <a:r>
              <a:rPr lang="en-US" altLang="zh-CN" dirty="0" smtClean="0"/>
              <a:t>F#</a:t>
            </a:r>
          </a:p>
          <a:p>
            <a:r>
              <a:rPr lang="en-US" altLang="zh-CN" dirty="0" smtClean="0"/>
              <a:t>Jan</a:t>
            </a:r>
            <a:r>
              <a:rPr lang="zh-CN" altLang="en-US" dirty="0" smtClean="0"/>
              <a:t> </a:t>
            </a:r>
            <a:r>
              <a:rPr lang="en-US" altLang="zh-CN" dirty="0" smtClean="0"/>
              <a:t>03,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2011</a:t>
            </a:r>
            <a:r>
              <a:rPr lang="zh-CN" altLang="en-US" dirty="0" smtClean="0"/>
              <a:t>   </a:t>
            </a:r>
            <a:r>
              <a:rPr lang="en-US" altLang="zh-CN" dirty="0" err="1" smtClean="0"/>
              <a:t>NuGet</a:t>
            </a:r>
            <a:endParaRPr lang="en-US" altLang="zh-CN" dirty="0" smtClean="0"/>
          </a:p>
          <a:p>
            <a:r>
              <a:rPr lang="en-US" altLang="zh-CN" dirty="0" smtClean="0"/>
              <a:t>Mar</a:t>
            </a:r>
            <a:r>
              <a:rPr lang="zh-CN" altLang="en-US" dirty="0" smtClean="0"/>
              <a:t> </a:t>
            </a:r>
            <a:r>
              <a:rPr lang="en-US" altLang="zh-CN" dirty="0" smtClean="0"/>
              <a:t>28,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2012</a:t>
            </a:r>
            <a:r>
              <a:rPr lang="zh-CN" altLang="en-US" dirty="0" smtClean="0"/>
              <a:t>  </a:t>
            </a:r>
            <a:r>
              <a:rPr lang="en-US" altLang="zh-CN" dirty="0" smtClean="0"/>
              <a:t>ASP.NET</a:t>
            </a:r>
            <a:r>
              <a:rPr lang="zh-CN" altLang="en-US" dirty="0" smtClean="0"/>
              <a:t> </a:t>
            </a:r>
            <a:r>
              <a:rPr lang="en-US" altLang="zh-CN" dirty="0" smtClean="0"/>
              <a:t>MVC/Web</a:t>
            </a:r>
            <a:r>
              <a:rPr lang="zh-CN" altLang="en-US" dirty="0" smtClean="0"/>
              <a:t> </a:t>
            </a:r>
            <a:r>
              <a:rPr lang="en-US" altLang="zh-CN" dirty="0" smtClean="0"/>
              <a:t>API/Razor</a:t>
            </a:r>
          </a:p>
          <a:p>
            <a:r>
              <a:rPr lang="en-US" altLang="zh-CN" dirty="0" smtClean="0"/>
              <a:t>Jul</a:t>
            </a:r>
            <a:r>
              <a:rPr lang="zh-CN" altLang="en-US" dirty="0" smtClean="0"/>
              <a:t> </a:t>
            </a:r>
            <a:r>
              <a:rPr lang="en-US" altLang="zh-CN" dirty="0" smtClean="0"/>
              <a:t>19,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2012</a:t>
            </a:r>
            <a:r>
              <a:rPr lang="zh-CN" altLang="en-US" dirty="0" smtClean="0"/>
              <a:t>    </a:t>
            </a:r>
            <a:r>
              <a:rPr lang="en-US" altLang="zh-CN" dirty="0" smtClean="0"/>
              <a:t>Entity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Framework</a:t>
            </a:r>
          </a:p>
          <a:p>
            <a:r>
              <a:rPr lang="en-US" altLang="zh-CN" dirty="0" smtClean="0"/>
              <a:t>Apr</a:t>
            </a:r>
            <a:r>
              <a:rPr lang="zh-CN" altLang="en-US" dirty="0" smtClean="0"/>
              <a:t> </a:t>
            </a:r>
            <a:r>
              <a:rPr lang="en-US" altLang="zh-CN" dirty="0" smtClean="0"/>
              <a:t>03,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2014</a:t>
            </a:r>
            <a:r>
              <a:rPr lang="zh-CN" altLang="en-US" dirty="0" smtClean="0"/>
              <a:t>   </a:t>
            </a:r>
            <a:r>
              <a:rPr lang="en-US" altLang="zh-CN" dirty="0" smtClean="0"/>
              <a:t>Roslyn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4876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Nov</a:t>
            </a:r>
            <a:r>
              <a:rPr lang="zh-CN" altLang="en-US" dirty="0" smtClean="0"/>
              <a:t> </a:t>
            </a:r>
            <a:r>
              <a:rPr lang="en-US" altLang="zh-CN" dirty="0" smtClean="0"/>
              <a:t>12,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2014</a:t>
            </a:r>
            <a:br>
              <a:rPr lang="en-US" altLang="zh-CN" dirty="0" smtClean="0"/>
            </a:br>
            <a:r>
              <a:rPr lang="en-US" altLang="zh-CN" dirty="0" smtClean="0"/>
              <a:t>.</a:t>
            </a:r>
            <a:r>
              <a:rPr lang="en-US" altLang="zh-CN" dirty="0"/>
              <a:t>NET</a:t>
            </a:r>
            <a:r>
              <a:rPr lang="zh-CN" altLang="en-US" dirty="0"/>
              <a:t> </a:t>
            </a:r>
            <a:r>
              <a:rPr lang="en-US" altLang="zh-CN" dirty="0"/>
              <a:t>Core</a:t>
            </a:r>
            <a:r>
              <a:rPr lang="zh-CN" altLang="en-US" dirty="0"/>
              <a:t> </a:t>
            </a:r>
            <a:r>
              <a:rPr lang="en-US" altLang="zh-CN" dirty="0" smtClean="0"/>
              <a:t>open</a:t>
            </a:r>
            <a:r>
              <a:rPr lang="zh-CN" altLang="en-US" dirty="0" smtClean="0"/>
              <a:t> </a:t>
            </a:r>
            <a:r>
              <a:rPr lang="en-US" altLang="zh-CN" dirty="0" smtClean="0"/>
              <a:t>sourced</a:t>
            </a:r>
            <a:r>
              <a:rPr lang="zh-CN" altLang="en-US" dirty="0" smtClean="0"/>
              <a:t> </a:t>
            </a:r>
            <a:r>
              <a:rPr lang="en-US" altLang="zh-CN" dirty="0" smtClean="0"/>
              <a:t>with</a:t>
            </a:r>
            <a:r>
              <a:rPr lang="zh-CN" altLang="en-US" dirty="0" smtClean="0"/>
              <a:t> </a:t>
            </a:r>
            <a:r>
              <a:rPr lang="en-US" altLang="zh-CN" dirty="0" smtClean="0"/>
              <a:t>OS</a:t>
            </a:r>
            <a:r>
              <a:rPr lang="zh-CN" altLang="en-US" dirty="0" smtClean="0"/>
              <a:t> </a:t>
            </a:r>
            <a:r>
              <a:rPr lang="en-US" altLang="zh-CN" dirty="0" smtClean="0"/>
              <a:t>X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Linux</a:t>
            </a:r>
            <a:r>
              <a:rPr lang="zh-CN" altLang="en-US" dirty="0" smtClean="0"/>
              <a:t> </a:t>
            </a:r>
            <a:r>
              <a:rPr lang="en-US" altLang="zh-CN" dirty="0" smtClean="0"/>
              <a:t>support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349875" y="1702929"/>
            <a:ext cx="6605588" cy="3704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68992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Timeline (.NET Core)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7967376"/>
              </p:ext>
            </p:extLst>
          </p:nvPr>
        </p:nvGraphicFramePr>
        <p:xfrm>
          <a:off x="538163" y="1719263"/>
          <a:ext cx="10912475" cy="4818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96062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Jul</a:t>
            </a:r>
            <a:r>
              <a:rPr lang="zh-CN" altLang="en-US" dirty="0" smtClean="0"/>
              <a:t> </a:t>
            </a:r>
            <a:r>
              <a:rPr lang="en-US" altLang="zh-CN" dirty="0" smtClean="0"/>
              <a:t>20,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2015</a:t>
            </a:r>
            <a:br>
              <a:rPr lang="en-US" altLang="zh-CN" dirty="0" smtClean="0"/>
            </a:br>
            <a:r>
              <a:rPr lang="en-US" altLang="zh-CN" dirty="0" smtClean="0"/>
              <a:t>.NET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Framework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4.6</a:t>
            </a:r>
            <a:r>
              <a:rPr lang="en-US" altLang="zh-CN" dirty="0"/>
              <a:t/>
            </a:r>
            <a:br>
              <a:rPr lang="en-US" altLang="zh-CN" dirty="0"/>
            </a:br>
            <a:r>
              <a:rPr lang="en-US" altLang="zh-CN" dirty="0" smtClean="0"/>
              <a:t>Apr 05, 2017</a:t>
            </a:r>
            <a:br>
              <a:rPr lang="en-US" altLang="zh-CN" dirty="0" smtClean="0"/>
            </a:br>
            <a:r>
              <a:rPr lang="en-US" altLang="zh-CN" dirty="0" smtClean="0"/>
              <a:t>.NET Framework 4.7</a:t>
            </a:r>
            <a:br>
              <a:rPr lang="en-US" altLang="zh-CN" dirty="0" smtClean="0"/>
            </a:br>
            <a:r>
              <a:rPr lang="en-US" altLang="zh-CN" dirty="0" smtClean="0"/>
              <a:t>May 10, 2017</a:t>
            </a:r>
            <a:br>
              <a:rPr lang="en-US" altLang="zh-CN" dirty="0" smtClean="0"/>
            </a:br>
            <a:r>
              <a:rPr lang="en-US" altLang="zh-CN" dirty="0" smtClean="0"/>
              <a:t>Mono 5.0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5621"/>
          <a:stretch/>
        </p:blipFill>
        <p:spPr>
          <a:xfrm>
            <a:off x="5349875" y="1699638"/>
            <a:ext cx="6605588" cy="3502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03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Scott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Hanselman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7949" y="1719012"/>
            <a:ext cx="5174082" cy="4818265"/>
          </a:xfrm>
        </p:spPr>
        <p:txBody>
          <a:bodyPr/>
          <a:lstStyle/>
          <a:p>
            <a:pPr marL="571500" indent="-571500">
              <a:buFont typeface="Arial" charset="0"/>
              <a:buChar char="•"/>
            </a:pPr>
            <a:r>
              <a:rPr lang="en-US" altLang="zh-CN" dirty="0" err="1" smtClean="0"/>
              <a:t>Corillian</a:t>
            </a:r>
            <a:r>
              <a:rPr lang="zh-CN" altLang="en-US" dirty="0" smtClean="0"/>
              <a:t> </a:t>
            </a:r>
            <a:r>
              <a:rPr lang="en-US" altLang="zh-CN" dirty="0" smtClean="0"/>
              <a:t>Chief</a:t>
            </a:r>
            <a:r>
              <a:rPr lang="zh-CN" altLang="en-US" dirty="0" smtClean="0"/>
              <a:t> </a:t>
            </a:r>
            <a:r>
              <a:rPr lang="en-US" altLang="zh-CN" dirty="0" smtClean="0"/>
              <a:t>Architect</a:t>
            </a:r>
          </a:p>
          <a:p>
            <a:pPr marL="571500" indent="-571500">
              <a:buFont typeface="Arial" charset="0"/>
              <a:buChar char="•"/>
            </a:pPr>
            <a:r>
              <a:rPr lang="en-US" altLang="zh-CN" dirty="0" smtClean="0"/>
              <a:t>Microsoft MVP</a:t>
            </a:r>
            <a:endParaRPr lang="en-US" altLang="zh-CN" dirty="0"/>
          </a:p>
          <a:p>
            <a:pPr marL="571500" indent="-571500">
              <a:buFont typeface="Arial" charset="0"/>
              <a:buChar char="•"/>
            </a:pPr>
            <a:r>
              <a:rPr lang="en-US" altLang="zh-CN" dirty="0" smtClean="0"/>
              <a:t>Microsoft Principal Program</a:t>
            </a:r>
            <a:r>
              <a:rPr lang="zh-CN" altLang="en-US" dirty="0" smtClean="0"/>
              <a:t> </a:t>
            </a:r>
            <a:r>
              <a:rPr lang="en-US" altLang="zh-CN" dirty="0" smtClean="0"/>
              <a:t>Manager</a:t>
            </a:r>
          </a:p>
        </p:txBody>
      </p:sp>
      <p:pic>
        <p:nvPicPr>
          <p:cNvPr id="4" name="Content Placeholder 4"/>
          <p:cNvPicPr>
            <a:picLocks noChangeAspect="1"/>
          </p:cNvPicPr>
          <p:nvPr/>
        </p:nvPicPr>
        <p:blipFill rotWithShape="1">
          <a:blip r:embed="rId2"/>
          <a:srcRect l="45656" r="15537"/>
          <a:stretch/>
        </p:blipFill>
        <p:spPr>
          <a:xfrm>
            <a:off x="6734272" y="1719215"/>
            <a:ext cx="3323967" cy="48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4800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Julia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Liuson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Corporate </a:t>
            </a:r>
            <a:r>
              <a:rPr lang="en-US" dirty="0"/>
              <a:t>Vice </a:t>
            </a:r>
            <a:r>
              <a:rPr lang="en-US" dirty="0" smtClean="0"/>
              <a:t>President</a:t>
            </a:r>
            <a:endParaRPr lang="en-US" altLang="zh-CN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7468" y="1657480"/>
            <a:ext cx="3233351" cy="481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332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Future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0827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Xamarin.Forms</a:t>
            </a:r>
            <a:r>
              <a:rPr lang="zh-CN" altLang="en-US" dirty="0" smtClean="0"/>
              <a:t> </a:t>
            </a:r>
            <a:r>
              <a:rPr lang="en-US" altLang="zh-CN" dirty="0" smtClean="0"/>
              <a:t>=&gt;</a:t>
            </a:r>
            <a:r>
              <a:rPr lang="zh-CN" altLang="en-US" dirty="0" smtClean="0"/>
              <a:t> </a:t>
            </a:r>
            <a:r>
              <a:rPr lang="en-US" altLang="zh-CN" dirty="0" smtClean="0"/>
              <a:t>WPF/GTK#/</a:t>
            </a:r>
            <a:r>
              <a:rPr lang="en-US" altLang="zh-CN" dirty="0" err="1" smtClean="0"/>
              <a:t>macOS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b="10508"/>
          <a:stretch/>
        </p:blipFill>
        <p:spPr>
          <a:xfrm>
            <a:off x="1943100" y="2088189"/>
            <a:ext cx="8102600" cy="4080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3564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Mono</a:t>
            </a:r>
            <a:r>
              <a:rPr lang="zh-CN" altLang="en-US" dirty="0" smtClean="0"/>
              <a:t> </a:t>
            </a:r>
            <a:r>
              <a:rPr lang="en-US" altLang="zh-CN" dirty="0" smtClean="0"/>
              <a:t>AOT</a:t>
            </a:r>
            <a:r>
              <a:rPr lang="zh-CN" altLang="en-US" dirty="0" smtClean="0"/>
              <a:t> </a:t>
            </a:r>
            <a:r>
              <a:rPr lang="en-US" altLang="zh-CN" dirty="0" smtClean="0"/>
              <a:t>=&gt;</a:t>
            </a:r>
            <a:r>
              <a:rPr lang="zh-CN" altLang="en-US" dirty="0" smtClean="0"/>
              <a:t> </a:t>
            </a:r>
            <a:r>
              <a:rPr lang="en-US" altLang="zh-CN" dirty="0" smtClean="0"/>
              <a:t>.NET</a:t>
            </a:r>
            <a:r>
              <a:rPr lang="zh-CN" altLang="en-US" dirty="0" smtClean="0"/>
              <a:t> </a:t>
            </a:r>
            <a:r>
              <a:rPr lang="en-US" altLang="zh-CN" dirty="0" smtClean="0"/>
              <a:t>Native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All</a:t>
            </a:r>
            <a:r>
              <a:rPr lang="zh-CN" altLang="en-US" dirty="0" smtClean="0"/>
              <a:t> </a:t>
            </a:r>
            <a:r>
              <a:rPr lang="en-US" altLang="zh-CN" dirty="0" smtClean="0"/>
              <a:t>platform</a:t>
            </a:r>
            <a:r>
              <a:rPr lang="zh-CN" altLang="en-US" dirty="0" smtClean="0"/>
              <a:t> </a:t>
            </a:r>
            <a:r>
              <a:rPr lang="en-US" altLang="zh-CN" dirty="0" smtClean="0"/>
              <a:t>support?</a:t>
            </a:r>
          </a:p>
          <a:p>
            <a:r>
              <a:rPr lang="en-US" altLang="zh-CN" dirty="0" smtClean="0"/>
              <a:t>Better</a:t>
            </a:r>
            <a:r>
              <a:rPr lang="zh-CN" altLang="en-US" dirty="0"/>
              <a:t> </a:t>
            </a:r>
            <a:r>
              <a:rPr lang="en-US" altLang="zh-CN" dirty="0" smtClean="0"/>
              <a:t>performance</a:t>
            </a:r>
            <a:r>
              <a:rPr lang="zh-CN" altLang="en-US" dirty="0" smtClean="0"/>
              <a:t> </a:t>
            </a:r>
            <a:r>
              <a:rPr lang="en-US" altLang="zh-CN" dirty="0" smtClean="0"/>
              <a:t>and</a:t>
            </a:r>
            <a:r>
              <a:rPr lang="zh-CN" altLang="en-US" dirty="0" smtClean="0"/>
              <a:t> </a:t>
            </a:r>
            <a:r>
              <a:rPr lang="en-US" altLang="zh-CN" dirty="0" smtClean="0"/>
              <a:t>smaller</a:t>
            </a:r>
            <a:r>
              <a:rPr lang="zh-CN" altLang="en-US" dirty="0" smtClean="0"/>
              <a:t> </a:t>
            </a:r>
            <a:r>
              <a:rPr lang="en-US" altLang="zh-CN" dirty="0" smtClean="0"/>
              <a:t>size?</a:t>
            </a:r>
          </a:p>
          <a:p>
            <a:r>
              <a:rPr lang="en-US" altLang="zh-CN" dirty="0" smtClean="0"/>
              <a:t>Better</a:t>
            </a:r>
            <a:r>
              <a:rPr lang="zh-CN" altLang="en-US" dirty="0" smtClean="0"/>
              <a:t> </a:t>
            </a:r>
            <a:r>
              <a:rPr lang="en-US" altLang="zh-CN" dirty="0" smtClean="0"/>
              <a:t>debugging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experience?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7506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More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Languange</a:t>
            </a:r>
            <a:r>
              <a:rPr lang="zh-CN" altLang="en-US" dirty="0" smtClean="0"/>
              <a:t> </a:t>
            </a:r>
            <a:r>
              <a:rPr lang="en-US" altLang="zh-CN" dirty="0" smtClean="0"/>
              <a:t>Support?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C#</a:t>
            </a:r>
          </a:p>
          <a:p>
            <a:r>
              <a:rPr lang="en-US" altLang="zh-CN" dirty="0" smtClean="0"/>
              <a:t>F#</a:t>
            </a:r>
          </a:p>
          <a:p>
            <a:r>
              <a:rPr lang="en-US" altLang="zh-CN" dirty="0" smtClean="0"/>
              <a:t>Visual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Basic</a:t>
            </a:r>
            <a:r>
              <a:rPr lang="zh-CN" altLang="en-US" dirty="0" smtClean="0"/>
              <a:t> </a:t>
            </a:r>
            <a:r>
              <a:rPr lang="en-US" altLang="zh-CN" dirty="0" smtClean="0"/>
              <a:t>.NET</a:t>
            </a:r>
          </a:p>
          <a:p>
            <a:r>
              <a:rPr lang="en-US" altLang="zh-CN" dirty="0" smtClean="0"/>
              <a:t>C++/CLI</a:t>
            </a:r>
            <a:r>
              <a:rPr lang="zh-CN" altLang="en-US" dirty="0" smtClean="0"/>
              <a:t>，</a:t>
            </a:r>
            <a:r>
              <a:rPr lang="en-US" altLang="zh-CN" dirty="0" smtClean="0"/>
              <a:t>C++/CX</a:t>
            </a:r>
          </a:p>
          <a:p>
            <a:r>
              <a:rPr lang="en-US" altLang="zh-CN" dirty="0" smtClean="0"/>
              <a:t>Java</a:t>
            </a:r>
            <a:r>
              <a:rPr lang="zh-CN" altLang="en-US" dirty="0" smtClean="0"/>
              <a:t>   （</a:t>
            </a:r>
            <a:r>
              <a:rPr lang="en-US" altLang="zh-CN" dirty="0" err="1" smtClean="0"/>
              <a:t>Xamarin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RoboVM</a:t>
            </a:r>
            <a:r>
              <a:rPr lang="en-US" altLang="zh-CN" dirty="0" smtClean="0"/>
              <a:t>/</a:t>
            </a:r>
            <a:r>
              <a:rPr lang="en-US" altLang="zh-CN" dirty="0" err="1" smtClean="0"/>
              <a:t>RemObjects</a:t>
            </a:r>
            <a:r>
              <a:rPr lang="en-US" altLang="zh-CN" dirty="0" smtClean="0"/>
              <a:t> </a:t>
            </a:r>
            <a:r>
              <a:rPr lang="en-US" altLang="zh-CN" dirty="0" err="1" smtClean="0"/>
              <a:t>Ionide</a:t>
            </a:r>
            <a:r>
              <a:rPr lang="en-US" altLang="zh-CN" dirty="0" smtClean="0"/>
              <a:t>)</a:t>
            </a:r>
          </a:p>
          <a:p>
            <a:r>
              <a:rPr lang="en-US" altLang="zh-CN" dirty="0" smtClean="0"/>
              <a:t>Pascal</a:t>
            </a:r>
            <a:r>
              <a:rPr lang="zh-CN" altLang="en-US" dirty="0" smtClean="0"/>
              <a:t>（</a:t>
            </a:r>
            <a:r>
              <a:rPr lang="en-US" altLang="zh-CN" dirty="0" err="1" smtClean="0"/>
              <a:t>RemObjects</a:t>
            </a:r>
            <a:r>
              <a:rPr lang="zh-CN" altLang="en-US" dirty="0" smtClean="0"/>
              <a:t> </a:t>
            </a:r>
            <a:r>
              <a:rPr lang="en-US" altLang="zh-CN" dirty="0" err="1" smtClean="0"/>
              <a:t>Oxygene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r>
              <a:rPr lang="en-US" altLang="zh-CN" dirty="0" smtClean="0"/>
              <a:t>Swift</a:t>
            </a:r>
            <a:r>
              <a:rPr lang="zh-CN" altLang="en-US" dirty="0" smtClean="0"/>
              <a:t>  （</a:t>
            </a:r>
            <a:r>
              <a:rPr lang="en-US" altLang="zh-CN" dirty="0" err="1" smtClean="0"/>
              <a:t>RemObjects</a:t>
            </a:r>
            <a:r>
              <a:rPr lang="zh-CN" altLang="en-US" dirty="0" smtClean="0"/>
              <a:t> </a:t>
            </a:r>
            <a:r>
              <a:rPr lang="en-US" altLang="zh-CN" dirty="0" smtClean="0"/>
              <a:t>Silver</a:t>
            </a:r>
            <a:r>
              <a:rPr lang="zh-CN" altLang="en-US" dirty="0" smtClean="0"/>
              <a:t>）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615891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.NET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Framework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5289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.NET</a:t>
            </a:r>
            <a:r>
              <a:rPr lang="zh-CN" altLang="en-US" dirty="0" smtClean="0"/>
              <a:t> </a:t>
            </a:r>
            <a:r>
              <a:rPr lang="en-US" altLang="zh-CN" dirty="0" smtClean="0"/>
              <a:t>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Visual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Studio?</a:t>
            </a:r>
          </a:p>
          <a:p>
            <a:r>
              <a:rPr lang="en-US" altLang="zh-CN" dirty="0" smtClean="0"/>
              <a:t>Visual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Studio</a:t>
            </a:r>
            <a:r>
              <a:rPr lang="zh-CN" altLang="en-US" dirty="0" smtClean="0"/>
              <a:t> </a:t>
            </a:r>
            <a:r>
              <a:rPr lang="en-US" altLang="zh-CN" dirty="0" smtClean="0"/>
              <a:t>Code?</a:t>
            </a:r>
          </a:p>
          <a:p>
            <a:r>
              <a:rPr lang="en-US" altLang="zh-CN" dirty="0" smtClean="0"/>
              <a:t>Visual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Studio for Mac/</a:t>
            </a:r>
            <a:r>
              <a:rPr lang="en-US" altLang="zh-CN" dirty="0" err="1" smtClean="0"/>
              <a:t>MonoDevelop</a:t>
            </a:r>
            <a:r>
              <a:rPr lang="zh-CN" altLang="en-US" dirty="0" smtClean="0"/>
              <a:t>？</a:t>
            </a:r>
            <a:endParaRPr lang="en-US" altLang="zh-CN" dirty="0" smtClean="0"/>
          </a:p>
          <a:p>
            <a:r>
              <a:rPr lang="en-US" altLang="zh-CN" dirty="0" smtClean="0"/>
              <a:t>Rider</a:t>
            </a:r>
            <a:r>
              <a:rPr lang="zh-CN" altLang="en-US" dirty="0" smtClean="0"/>
              <a:t> </a:t>
            </a:r>
            <a:r>
              <a:rPr lang="en-US" altLang="zh-CN" dirty="0" smtClean="0"/>
              <a:t>(</a:t>
            </a:r>
            <a:r>
              <a:rPr lang="en-US" altLang="zh-CN" dirty="0" err="1" smtClean="0"/>
              <a:t>JetBrains</a:t>
            </a:r>
            <a:r>
              <a:rPr lang="en-US" altLang="zh-CN" dirty="0" smtClean="0"/>
              <a:t>)</a:t>
            </a:r>
            <a:r>
              <a:rPr lang="zh-CN" altLang="en-US" dirty="0" smtClean="0"/>
              <a:t>？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72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.NET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Framework</a:t>
            </a:r>
            <a:r>
              <a:rPr lang="zh-CN" altLang="en-US" dirty="0" smtClean="0"/>
              <a:t> </a:t>
            </a:r>
            <a:endParaRPr lang="en-US" altLang="zh-CN" dirty="0" smtClean="0"/>
          </a:p>
          <a:p>
            <a:r>
              <a:rPr lang="en-US" altLang="zh-CN" dirty="0" smtClean="0"/>
              <a:t>Mono and </a:t>
            </a:r>
            <a:r>
              <a:rPr lang="en-US" altLang="zh-CN" dirty="0" err="1" smtClean="0"/>
              <a:t>Xamarin</a:t>
            </a:r>
            <a:endParaRPr lang="en-US" altLang="zh-CN" dirty="0" smtClean="0"/>
          </a:p>
          <a:p>
            <a:r>
              <a:rPr lang="en-US" altLang="zh-CN" dirty="0" smtClean="0"/>
              <a:t>Microsoft:</a:t>
            </a:r>
            <a:r>
              <a:rPr lang="zh-CN" altLang="en-US" dirty="0" smtClean="0"/>
              <a:t> </a:t>
            </a:r>
            <a:r>
              <a:rPr lang="en-US" altLang="zh-CN" dirty="0" smtClean="0"/>
              <a:t>Closed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Open</a:t>
            </a:r>
          </a:p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Future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38811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Resources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The</a:t>
            </a:r>
            <a:r>
              <a:rPr lang="zh-CN" altLang="en-US" dirty="0" smtClean="0"/>
              <a:t> </a:t>
            </a:r>
            <a:r>
              <a:rPr lang="en-US" altLang="zh-CN" dirty="0" smtClean="0"/>
              <a:t>Site</a:t>
            </a:r>
            <a:r>
              <a:rPr lang="zh-CN" altLang="en-US" dirty="0" smtClean="0"/>
              <a:t>       </a:t>
            </a:r>
            <a:r>
              <a:rPr lang="en-US" altLang="zh-CN" dirty="0" smtClean="0">
                <a:hlinkClick r:id="rId2"/>
              </a:rPr>
              <a:t>http://corefx.strikingly.com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115126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.NET</a:t>
            </a:r>
            <a:r>
              <a:rPr lang="zh-CN" altLang="en-US" dirty="0" smtClean="0"/>
              <a:t> </a:t>
            </a:r>
            <a:r>
              <a:rPr lang="en-US" altLang="zh-CN" dirty="0" smtClean="0"/>
              <a:t>Libraries</a:t>
            </a:r>
            <a:r>
              <a:rPr lang="zh-CN" altLang="en-US" dirty="0" smtClean="0"/>
              <a:t> </a:t>
            </a:r>
            <a:r>
              <a:rPr lang="en-US" altLang="zh-CN" dirty="0" smtClean="0"/>
              <a:t>from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China</a:t>
            </a:r>
            <a:r>
              <a:rPr lang="zh-CN" altLang="en-US" dirty="0" smtClean="0"/>
              <a:t> </a:t>
            </a:r>
            <a:r>
              <a:rPr lang="en-US" altLang="zh-CN" dirty="0" smtClean="0"/>
              <a:t>MVP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 smtClean="0"/>
              <a:t>NPOI</a:t>
            </a:r>
          </a:p>
          <a:p>
            <a:r>
              <a:rPr lang="en-US" altLang="zh-CN" dirty="0" smtClean="0"/>
              <a:t>NPOI.CSS</a:t>
            </a:r>
            <a:endParaRPr lang="en-US" altLang="zh-CN" dirty="0"/>
          </a:p>
          <a:p>
            <a:r>
              <a:rPr lang="en-US" altLang="zh-CN" dirty="0" smtClean="0"/>
              <a:t>WebSocket4Net</a:t>
            </a:r>
          </a:p>
          <a:p>
            <a:r>
              <a:rPr lang="en-US" altLang="zh-CN" dirty="0" err="1" smtClean="0"/>
              <a:t>SuperSocket</a:t>
            </a:r>
            <a:endParaRPr lang="en-US" altLang="zh-CN" dirty="0" smtClean="0"/>
          </a:p>
          <a:p>
            <a:r>
              <a:rPr lang="en-US" altLang="zh-CN" dirty="0" err="1" smtClean="0"/>
              <a:t>ENode</a:t>
            </a:r>
            <a:endParaRPr lang="en-US" altLang="zh-CN" dirty="0" smtClean="0"/>
          </a:p>
          <a:p>
            <a:r>
              <a:rPr lang="en-US" altLang="zh-CN" dirty="0" smtClean="0"/>
              <a:t>#SNMP</a:t>
            </a:r>
          </a:p>
          <a:p>
            <a:r>
              <a:rPr lang="en-US" altLang="zh-CN" dirty="0" err="1" smtClean="0"/>
              <a:t>WinHtmlEditor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17783866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Timeline (.NET)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6479631"/>
              </p:ext>
            </p:extLst>
          </p:nvPr>
        </p:nvGraphicFramePr>
        <p:xfrm>
          <a:off x="538163" y="1719263"/>
          <a:ext cx="10912475" cy="4818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573699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Feb</a:t>
            </a:r>
            <a:r>
              <a:rPr lang="zh-CN" altLang="en-US" dirty="0" smtClean="0"/>
              <a:t> </a:t>
            </a:r>
            <a:r>
              <a:rPr lang="en-US" altLang="zh-CN" dirty="0" smtClean="0"/>
              <a:t>13,</a:t>
            </a:r>
            <a:r>
              <a:rPr lang="zh-CN" altLang="en-US" dirty="0" smtClean="0"/>
              <a:t> </a:t>
            </a:r>
            <a:r>
              <a:rPr lang="en-US" altLang="zh-CN" dirty="0" smtClean="0"/>
              <a:t>2002</a:t>
            </a:r>
            <a:br>
              <a:rPr lang="en-US" altLang="zh-CN" dirty="0" smtClean="0"/>
            </a:br>
            <a:r>
              <a:rPr lang="en-US" altLang="zh-CN" dirty="0" smtClean="0"/>
              <a:t>.NET</a:t>
            </a:r>
            <a:r>
              <a:rPr lang="zh-CN" altLang="en-US" dirty="0" smtClean="0"/>
              <a:t> </a:t>
            </a:r>
            <a:r>
              <a:rPr lang="en-US" altLang="zh-CN" dirty="0" smtClean="0"/>
              <a:t>Framework</a:t>
            </a:r>
            <a:r>
              <a:rPr lang="zh-CN" altLang="en-US" dirty="0" smtClean="0"/>
              <a:t> </a:t>
            </a:r>
            <a:r>
              <a:rPr lang="en-US" altLang="zh-CN" dirty="0" smtClean="0"/>
              <a:t>1.0</a:t>
            </a:r>
            <a:br>
              <a:rPr lang="en-US" altLang="zh-CN" dirty="0" smtClean="0"/>
            </a:br>
            <a:r>
              <a:rPr lang="en-US" altLang="zh-CN" dirty="0" smtClean="0"/>
              <a:t>Visual</a:t>
            </a:r>
            <a:r>
              <a:rPr lang="zh-CN" altLang="en-US" dirty="0" smtClean="0"/>
              <a:t> </a:t>
            </a:r>
            <a:r>
              <a:rPr lang="en-US" altLang="zh-CN" dirty="0" smtClean="0"/>
              <a:t>Studio</a:t>
            </a:r>
            <a:r>
              <a:rPr lang="zh-CN" altLang="en-US" dirty="0" smtClean="0"/>
              <a:t> </a:t>
            </a:r>
            <a:r>
              <a:rPr lang="en-US" altLang="zh-CN" dirty="0" smtClean="0"/>
              <a:t>.NET</a:t>
            </a:r>
            <a:r>
              <a:rPr lang="zh-CN" altLang="en-US" dirty="0" smtClean="0"/>
              <a:t> </a:t>
            </a:r>
            <a:r>
              <a:rPr lang="en-US" altLang="zh-CN" dirty="0" smtClean="0"/>
              <a:t>2002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4269" y="1173956"/>
            <a:ext cx="4876800" cy="4762500"/>
          </a:xfrm>
        </p:spPr>
      </p:pic>
    </p:spTree>
    <p:extLst>
      <p:ext uri="{BB962C8B-B14F-4D97-AF65-F5344CB8AC3E}">
        <p14:creationId xmlns:p14="http://schemas.microsoft.com/office/powerpoint/2010/main" val="7724031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演示文稿11" id="{31AC0902-A492-460F-A748-80D35CF145FD}" vid="{543537B4-5EF4-4FA3-A9CC-A3B8EFAFF88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GCR MVP Meetup PPT Template_V2</Template>
  <TotalTime>1367</TotalTime>
  <Words>1044</Words>
  <Application>Microsoft Macintosh PowerPoint</Application>
  <PresentationFormat>Widescreen</PresentationFormat>
  <Paragraphs>299</Paragraphs>
  <Slides>73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73</vt:i4>
      </vt:variant>
    </vt:vector>
  </HeadingPairs>
  <TitlesOfParts>
    <vt:vector size="81" baseType="lpstr">
      <vt:lpstr>Arial</vt:lpstr>
      <vt:lpstr>Calibri</vt:lpstr>
      <vt:lpstr>DengXian</vt:lpstr>
      <vt:lpstr>Segoe UI</vt:lpstr>
      <vt:lpstr>Segoe UI Semilight</vt:lpstr>
      <vt:lpstr>微软雅黑</vt:lpstr>
      <vt:lpstr>等线</vt:lpstr>
      <vt:lpstr>Office 主题​​</vt:lpstr>
      <vt:lpstr>History of .NET Ecosystem</vt:lpstr>
      <vt:lpstr>Lex Li</vt:lpstr>
      <vt:lpstr>The Book:  Legends of .NET (in Chinese)  http://dotnet.sxl.cn</vt:lpstr>
      <vt:lpstr>Why .NET?</vt:lpstr>
      <vt:lpstr>What is .NET?</vt:lpstr>
      <vt:lpstr>Microsoft Flavors</vt:lpstr>
      <vt:lpstr>.NET Framework</vt:lpstr>
      <vt:lpstr>Timeline (.NET)</vt:lpstr>
      <vt:lpstr>Feb 13, 2002 .NET Framework 1.0 Visual Studio .NET 2002</vt:lpstr>
      <vt:lpstr>Rapid Application Development</vt:lpstr>
      <vt:lpstr>Apr 03, 2003 .NET Framework 1.1 Visual Studio .NET 2003</vt:lpstr>
      <vt:lpstr>Significant Changes</vt:lpstr>
      <vt:lpstr>Nov 07, 2005 .NET Framework 2.0 Visual Studio 2005</vt:lpstr>
      <vt:lpstr>Significant Changes</vt:lpstr>
      <vt:lpstr>Nov 06, 2006 .NET Framework 3.0 Nov 19, 2007 .NET Framework 3.5 Visual Studio 2008</vt:lpstr>
      <vt:lpstr>Significant Changes</vt:lpstr>
      <vt:lpstr>Apr 12, 2010 .NET Framework 4.0 Visual Studio 2010 Aug 15, 2012 .NET Framework 4.5 Visual Studio 2012</vt:lpstr>
      <vt:lpstr>Significant Changes</vt:lpstr>
      <vt:lpstr>Anders Hejlsberg</vt:lpstr>
      <vt:lpstr>Scott Guthrie</vt:lpstr>
      <vt:lpstr>Community Contribution</vt:lpstr>
      <vt:lpstr>The Mono Project and Xamarin</vt:lpstr>
      <vt:lpstr>What is Mono?</vt:lpstr>
      <vt:lpstr>Why Mono?</vt:lpstr>
      <vt:lpstr>Miguel de Icaza</vt:lpstr>
      <vt:lpstr>Nat Friedman</vt:lpstr>
      <vt:lpstr>Timeline (Mono)</vt:lpstr>
      <vt:lpstr>Mono</vt:lpstr>
      <vt:lpstr>Nov 02, 2006 Mono 1.2 Oct 01, 2008 Mono 2.0 Jan 09, 2009 Mono 2.2</vt:lpstr>
      <vt:lpstr>Significant Changes</vt:lpstr>
      <vt:lpstr>What is next?</vt:lpstr>
      <vt:lpstr>2007 iPhone! Mobile computing era started!</vt:lpstr>
      <vt:lpstr>iPhone</vt:lpstr>
      <vt:lpstr>Unity on iOS?</vt:lpstr>
      <vt:lpstr>Ahead of Time Compilation</vt:lpstr>
      <vt:lpstr>Unity on iOS</vt:lpstr>
      <vt:lpstr>What is next?</vt:lpstr>
      <vt:lpstr>Mobile Apps for iOS Development in 2008</vt:lpstr>
      <vt:lpstr>C# for iOS?</vt:lpstr>
      <vt:lpstr>Sep 14, 2009 MonoTouch 1.0 Nov 04, 2009 MonoTouch 1.2</vt:lpstr>
      <vt:lpstr>MonoTouch</vt:lpstr>
      <vt:lpstr>Same Day Support</vt:lpstr>
      <vt:lpstr>What is next?</vt:lpstr>
      <vt:lpstr>Mar 17, 2011 MonoMac 1.0 Apr 06, 2011 Mono for Android 1.0 </vt:lpstr>
      <vt:lpstr>What is next?</vt:lpstr>
      <vt:lpstr>Attachmate acquired Novell and the April 2010 layoffs</vt:lpstr>
      <vt:lpstr>May 16, 2011 Xamarin started  CEO Nat CTO Miguel</vt:lpstr>
      <vt:lpstr>May 01, 2012 XobotOS</vt:lpstr>
      <vt:lpstr>May 14, 2012 Mono for Android 4.2 </vt:lpstr>
      <vt:lpstr>Feb 20, 2013 Xamarin 2</vt:lpstr>
      <vt:lpstr>May 28, 2014 Xamarin 3</vt:lpstr>
      <vt:lpstr>Nov 17, 2015 Xamarin 4</vt:lpstr>
      <vt:lpstr>Xamarin Sketches</vt:lpstr>
      <vt:lpstr>Xamarin Inspector</vt:lpstr>
      <vt:lpstr>Xamarin  Test Cloud</vt:lpstr>
      <vt:lpstr>Xamarin + Microsoft = ?</vt:lpstr>
      <vt:lpstr>Feb 24, 2016 Microsoft acquired Xamarin</vt:lpstr>
      <vt:lpstr>Microsoft: Closed to Open</vt:lpstr>
      <vt:lpstr>The Beginning</vt:lpstr>
      <vt:lpstr>Core Products Open Sourced</vt:lpstr>
      <vt:lpstr>Nov 12, 2014 .NET Core open sourced with OS X and Linux support</vt:lpstr>
      <vt:lpstr>Timeline (.NET Core)</vt:lpstr>
      <vt:lpstr>Jul 20, 2015 .NET Framework 4.6 Apr 05, 2017 .NET Framework 4.7 May 10, 2017 Mono 5.0</vt:lpstr>
      <vt:lpstr>Scott Hanselman</vt:lpstr>
      <vt:lpstr>Julia Liuson</vt:lpstr>
      <vt:lpstr>The Future</vt:lpstr>
      <vt:lpstr>Xamarin.Forms =&gt; WPF/GTK#/macOS</vt:lpstr>
      <vt:lpstr>Mono AOT =&gt; .NET Native</vt:lpstr>
      <vt:lpstr>More Languange Support?</vt:lpstr>
      <vt:lpstr>.NET IDE</vt:lpstr>
      <vt:lpstr>Summary</vt:lpstr>
      <vt:lpstr>Resources</vt:lpstr>
      <vt:lpstr>.NET Libraries from China MVP</vt:lpstr>
    </vt:vector>
  </TitlesOfParts>
  <Company/>
  <LinksUpToDate>false</LinksUpToDate>
  <SharedDoc>false</SharedDoc>
  <HyperlinksChanged>false</HyperlinksChanged>
  <AppVersion>15.0026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Lex Li</dc:creator>
  <cp:lastModifiedBy>Lex Li</cp:lastModifiedBy>
  <cp:revision>67</cp:revision>
  <cp:lastPrinted>2016-03-07T04:11:59Z</cp:lastPrinted>
  <dcterms:created xsi:type="dcterms:W3CDTF">2016-03-06T12:00:21Z</dcterms:created>
  <dcterms:modified xsi:type="dcterms:W3CDTF">2017-09-13T01:51:14Z</dcterms:modified>
</cp:coreProperties>
</file>